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3" r:id="rId16"/>
    <p:sldId id="259" r:id="rId17"/>
    <p:sldId id="274" r:id="rId18"/>
    <p:sldId id="275" r:id="rId19"/>
    <p:sldId id="279" r:id="rId20"/>
    <p:sldId id="276" r:id="rId21"/>
    <p:sldId id="277" r:id="rId22"/>
    <p:sldId id="278" r:id="rId23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79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7.xml"/><Relationship Id="rId1" Type="http://schemas.openxmlformats.org/officeDocument/2006/relationships/slide" Target="../slides/slide5.xml"/><Relationship Id="rId5" Type="http://schemas.openxmlformats.org/officeDocument/2006/relationships/slide" Target="../slides/slide13.xml"/><Relationship Id="rId4" Type="http://schemas.openxmlformats.org/officeDocument/2006/relationships/slide" Target="../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BC29CE-589D-4F67-ACB9-DD4A8A86E502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1351BFB3-CE42-44BB-A0CD-916922158831}">
      <dgm:prSet phldrT="[Text]"/>
      <dgm:spPr/>
      <dgm:t>
        <a:bodyPr/>
        <a:lstStyle/>
        <a:p>
          <a:r>
            <a:rPr lang="en-US" dirty="0" err="1" smtClean="0"/>
            <a:t>Wacan</a:t>
          </a:r>
          <a:endParaRPr lang="en-US" dirty="0"/>
        </a:p>
      </dgm:t>
    </dgm:pt>
    <dgm:pt modelId="{CE997369-B749-4039-88CB-D3E7DE160081}" type="parTrans" cxnId="{7CA33179-B152-49D9-8A3C-4F7E3EA1AC49}">
      <dgm:prSet/>
      <dgm:spPr/>
      <dgm:t>
        <a:bodyPr/>
        <a:lstStyle/>
        <a:p>
          <a:endParaRPr lang="en-US"/>
        </a:p>
      </dgm:t>
    </dgm:pt>
    <dgm:pt modelId="{4D34EA85-68E3-4350-827E-0510E8DF39E9}" type="sibTrans" cxnId="{7CA33179-B152-49D9-8A3C-4F7E3EA1AC49}">
      <dgm:prSet/>
      <dgm:spPr/>
      <dgm:t>
        <a:bodyPr/>
        <a:lstStyle/>
        <a:p>
          <a:endParaRPr lang="en-US"/>
        </a:p>
      </dgm:t>
    </dgm:pt>
    <dgm:pt modelId="{A1C6562B-041C-4B21-8FF6-637CCF9419FA}">
      <dgm:prSet phldrT="[Text]"/>
      <dgm:spPr/>
      <dgm:t>
        <a:bodyPr/>
        <a:lstStyle/>
        <a:p>
          <a:r>
            <a:rPr lang="en-US" dirty="0" err="1" smtClean="0"/>
            <a:t>Teks</a:t>
          </a:r>
          <a:r>
            <a:rPr lang="en-US" dirty="0" smtClean="0"/>
            <a:t> </a:t>
          </a:r>
          <a:r>
            <a:rPr lang="en-US" dirty="0" err="1" smtClean="0"/>
            <a:t>Deskripsi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8CF1DF91-7DE7-496D-8B63-241222096D10}" type="parTrans" cxnId="{0551F458-304E-458E-B2CD-8C6B8FDE3D9F}">
      <dgm:prSet/>
      <dgm:spPr/>
      <dgm:t>
        <a:bodyPr/>
        <a:lstStyle/>
        <a:p>
          <a:endParaRPr lang="en-US"/>
        </a:p>
      </dgm:t>
    </dgm:pt>
    <dgm:pt modelId="{8A30F7AA-6ED1-42DD-BFDE-F0486AB7EA00}" type="sibTrans" cxnId="{0551F458-304E-458E-B2CD-8C6B8FDE3D9F}">
      <dgm:prSet/>
      <dgm:spPr/>
      <dgm:t>
        <a:bodyPr/>
        <a:lstStyle/>
        <a:p>
          <a:endParaRPr lang="en-US"/>
        </a:p>
      </dgm:t>
    </dgm:pt>
    <dgm:pt modelId="{A2EDD09B-5525-46B6-87DF-9FB8D34B8EA3}">
      <dgm:prSet phldrT="[Text]"/>
      <dgm:spPr/>
      <dgm:t>
        <a:bodyPr/>
        <a:lstStyle/>
        <a:p>
          <a:r>
            <a:rPr lang="en-US" dirty="0" err="1" smtClean="0"/>
            <a:t>Teks</a:t>
          </a:r>
          <a:r>
            <a:rPr lang="en-US" dirty="0" smtClean="0"/>
            <a:t> </a:t>
          </a:r>
          <a:r>
            <a:rPr lang="en-US" dirty="0" err="1" smtClean="0"/>
            <a:t>Eksposisi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D142B81-95C5-43F0-BD52-DD2EE084CC57}" type="parTrans" cxnId="{F30E7123-6DD7-4F8D-AD86-37361694600C}">
      <dgm:prSet/>
      <dgm:spPr/>
      <dgm:t>
        <a:bodyPr/>
        <a:lstStyle/>
        <a:p>
          <a:endParaRPr lang="en-US"/>
        </a:p>
      </dgm:t>
    </dgm:pt>
    <dgm:pt modelId="{08664A40-B2D1-41D6-AFE1-7184874319CA}" type="sibTrans" cxnId="{F30E7123-6DD7-4F8D-AD86-37361694600C}">
      <dgm:prSet/>
      <dgm:spPr/>
      <dgm:t>
        <a:bodyPr/>
        <a:lstStyle/>
        <a:p>
          <a:endParaRPr lang="en-US"/>
        </a:p>
      </dgm:t>
    </dgm:pt>
    <dgm:pt modelId="{B321D6DD-3D37-444A-93DF-BB47F2D1312C}">
      <dgm:prSet phldrT="[Text]"/>
      <dgm:spPr/>
      <dgm:t>
        <a:bodyPr/>
        <a:lstStyle/>
        <a:p>
          <a:r>
            <a:rPr lang="en-US" dirty="0" err="1" smtClean="0"/>
            <a:t>Teks</a:t>
          </a:r>
          <a:r>
            <a:rPr lang="en-US" dirty="0" smtClean="0"/>
            <a:t> </a:t>
          </a:r>
          <a:r>
            <a:rPr lang="en-US" dirty="0" err="1" smtClean="0"/>
            <a:t>Argumentasi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5E55485F-F0F1-4034-BCBD-50D974EA5876}" type="parTrans" cxnId="{A797070B-B566-45D7-93EB-E9DE343B36CA}">
      <dgm:prSet/>
      <dgm:spPr/>
      <dgm:t>
        <a:bodyPr/>
        <a:lstStyle/>
        <a:p>
          <a:endParaRPr lang="en-US"/>
        </a:p>
      </dgm:t>
    </dgm:pt>
    <dgm:pt modelId="{595CE8E1-5592-48D1-938E-38EE256AC8FB}" type="sibTrans" cxnId="{A797070B-B566-45D7-93EB-E9DE343B36CA}">
      <dgm:prSet/>
      <dgm:spPr/>
      <dgm:t>
        <a:bodyPr/>
        <a:lstStyle/>
        <a:p>
          <a:endParaRPr lang="en-US"/>
        </a:p>
      </dgm:t>
    </dgm:pt>
    <dgm:pt modelId="{480286E6-5A16-4B7F-AF07-06B7FECBC498}">
      <dgm:prSet phldrT="[Text]"/>
      <dgm:spPr/>
      <dgm:t>
        <a:bodyPr/>
        <a:lstStyle/>
        <a:p>
          <a:r>
            <a:rPr lang="en-US" dirty="0" err="1" smtClean="0"/>
            <a:t>Teks</a:t>
          </a:r>
          <a:r>
            <a:rPr lang="en-US" dirty="0" smtClean="0"/>
            <a:t> </a:t>
          </a:r>
          <a:r>
            <a:rPr lang="en-US" dirty="0" err="1" smtClean="0"/>
            <a:t>Persuasi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17080BB2-92A2-4337-9C2F-89B4FC38749C}" type="parTrans" cxnId="{6254670B-A714-4AC3-9CAE-A31520ED0F69}">
      <dgm:prSet/>
      <dgm:spPr/>
      <dgm:t>
        <a:bodyPr/>
        <a:lstStyle/>
        <a:p>
          <a:endParaRPr lang="en-US"/>
        </a:p>
      </dgm:t>
    </dgm:pt>
    <dgm:pt modelId="{3EC18A64-5A7B-4A60-88F0-EF081646E688}" type="sibTrans" cxnId="{6254670B-A714-4AC3-9CAE-A31520ED0F69}">
      <dgm:prSet/>
      <dgm:spPr/>
      <dgm:t>
        <a:bodyPr/>
        <a:lstStyle/>
        <a:p>
          <a:endParaRPr lang="en-US"/>
        </a:p>
      </dgm:t>
    </dgm:pt>
    <dgm:pt modelId="{1B857396-247C-4759-87AF-36379C76BAC8}">
      <dgm:prSet phldrT="[Text]"/>
      <dgm:spPr/>
      <dgm:t>
        <a:bodyPr/>
        <a:lstStyle/>
        <a:p>
          <a:r>
            <a:rPr lang="en-US" dirty="0" err="1" smtClean="0"/>
            <a:t>Teks</a:t>
          </a:r>
          <a:r>
            <a:rPr lang="en-US" dirty="0" smtClean="0"/>
            <a:t> </a:t>
          </a:r>
          <a:r>
            <a:rPr lang="en-US" dirty="0" err="1" smtClean="0"/>
            <a:t>Narasi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5C9B72C9-5895-4456-A3E6-25F7C19BCDAD}" type="parTrans" cxnId="{27933577-7405-49FB-A4D1-C273C2239185}">
      <dgm:prSet/>
      <dgm:spPr/>
      <dgm:t>
        <a:bodyPr/>
        <a:lstStyle/>
        <a:p>
          <a:endParaRPr lang="en-US"/>
        </a:p>
      </dgm:t>
    </dgm:pt>
    <dgm:pt modelId="{FBC93323-A5B7-4702-AD59-C78C5967543A}" type="sibTrans" cxnId="{27933577-7405-49FB-A4D1-C273C2239185}">
      <dgm:prSet/>
      <dgm:spPr/>
      <dgm:t>
        <a:bodyPr/>
        <a:lstStyle/>
        <a:p>
          <a:endParaRPr lang="en-US"/>
        </a:p>
      </dgm:t>
    </dgm:pt>
    <dgm:pt modelId="{EA297C98-D3C8-4BC3-8BED-CED314F9607A}" type="pres">
      <dgm:prSet presAssocID="{FFBC29CE-589D-4F67-ACB9-DD4A8A86E50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3DF1683-F3F6-42C4-A00B-8DCC255A7080}" type="pres">
      <dgm:prSet presAssocID="{1351BFB3-CE42-44BB-A0CD-916922158831}" presName="root1" presStyleCnt="0"/>
      <dgm:spPr/>
      <dgm:t>
        <a:bodyPr/>
        <a:lstStyle/>
        <a:p>
          <a:endParaRPr lang="en-US"/>
        </a:p>
      </dgm:t>
    </dgm:pt>
    <dgm:pt modelId="{9B8B4A23-CC3A-4892-959E-19584413EF0D}" type="pres">
      <dgm:prSet presAssocID="{1351BFB3-CE42-44BB-A0CD-916922158831}" presName="LevelOneTextNode" presStyleLbl="node0" presStyleIdx="0" presStyleCnt="1" custAng="5400000" custScaleX="48879" custScaleY="57596" custLinFactNeighborX="-61109" custLinFactNeighborY="-26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A93468-1356-4355-A15C-C14760AD6C7A}" type="pres">
      <dgm:prSet presAssocID="{1351BFB3-CE42-44BB-A0CD-916922158831}" presName="level2hierChild" presStyleCnt="0"/>
      <dgm:spPr/>
      <dgm:t>
        <a:bodyPr/>
        <a:lstStyle/>
        <a:p>
          <a:endParaRPr lang="en-US"/>
        </a:p>
      </dgm:t>
    </dgm:pt>
    <dgm:pt modelId="{761BF686-1ACA-42E5-B5AF-7C78CC3770A4}" type="pres">
      <dgm:prSet presAssocID="{8CF1DF91-7DE7-496D-8B63-241222096D10}" presName="conn2-1" presStyleLbl="parChTrans1D2" presStyleIdx="0" presStyleCnt="5"/>
      <dgm:spPr/>
      <dgm:t>
        <a:bodyPr/>
        <a:lstStyle/>
        <a:p>
          <a:endParaRPr lang="en-US"/>
        </a:p>
      </dgm:t>
    </dgm:pt>
    <dgm:pt modelId="{C442E5C5-26A4-4174-9F75-ED209B502BD6}" type="pres">
      <dgm:prSet presAssocID="{8CF1DF91-7DE7-496D-8B63-241222096D10}" presName="connTx" presStyleLbl="parChTrans1D2" presStyleIdx="0" presStyleCnt="5"/>
      <dgm:spPr/>
      <dgm:t>
        <a:bodyPr/>
        <a:lstStyle/>
        <a:p>
          <a:endParaRPr lang="en-US"/>
        </a:p>
      </dgm:t>
    </dgm:pt>
    <dgm:pt modelId="{9E195983-530A-4687-830B-8AAE62DED7B9}" type="pres">
      <dgm:prSet presAssocID="{A1C6562B-041C-4B21-8FF6-637CCF9419FA}" presName="root2" presStyleCnt="0"/>
      <dgm:spPr/>
      <dgm:t>
        <a:bodyPr/>
        <a:lstStyle/>
        <a:p>
          <a:endParaRPr lang="en-US"/>
        </a:p>
      </dgm:t>
    </dgm:pt>
    <dgm:pt modelId="{44E70217-0503-4D8D-B4E6-4542CFB73BE2}" type="pres">
      <dgm:prSet presAssocID="{A1C6562B-041C-4B21-8FF6-637CCF9419FA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DC457C-CCA3-45B2-AE0D-25810CACA354}" type="pres">
      <dgm:prSet presAssocID="{A1C6562B-041C-4B21-8FF6-637CCF9419FA}" presName="level3hierChild" presStyleCnt="0"/>
      <dgm:spPr/>
      <dgm:t>
        <a:bodyPr/>
        <a:lstStyle/>
        <a:p>
          <a:endParaRPr lang="en-US"/>
        </a:p>
      </dgm:t>
    </dgm:pt>
    <dgm:pt modelId="{D6AA5595-219B-45EB-9A34-D7043045D623}" type="pres">
      <dgm:prSet presAssocID="{FD142B81-95C5-43F0-BD52-DD2EE084CC57}" presName="conn2-1" presStyleLbl="parChTrans1D2" presStyleIdx="1" presStyleCnt="5"/>
      <dgm:spPr/>
      <dgm:t>
        <a:bodyPr/>
        <a:lstStyle/>
        <a:p>
          <a:endParaRPr lang="en-US"/>
        </a:p>
      </dgm:t>
    </dgm:pt>
    <dgm:pt modelId="{546DDDCA-A977-4C52-B503-04C7564D104E}" type="pres">
      <dgm:prSet presAssocID="{FD142B81-95C5-43F0-BD52-DD2EE084CC57}" presName="connTx" presStyleLbl="parChTrans1D2" presStyleIdx="1" presStyleCnt="5"/>
      <dgm:spPr/>
      <dgm:t>
        <a:bodyPr/>
        <a:lstStyle/>
        <a:p>
          <a:endParaRPr lang="en-US"/>
        </a:p>
      </dgm:t>
    </dgm:pt>
    <dgm:pt modelId="{674F7EEE-A3B8-4565-BD9D-A334054DCF51}" type="pres">
      <dgm:prSet presAssocID="{A2EDD09B-5525-46B6-87DF-9FB8D34B8EA3}" presName="root2" presStyleCnt="0"/>
      <dgm:spPr/>
      <dgm:t>
        <a:bodyPr/>
        <a:lstStyle/>
        <a:p>
          <a:endParaRPr lang="en-US"/>
        </a:p>
      </dgm:t>
    </dgm:pt>
    <dgm:pt modelId="{F6819F4B-65B7-49C2-BF52-F65717780562}" type="pres">
      <dgm:prSet presAssocID="{A2EDD09B-5525-46B6-87DF-9FB8D34B8EA3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076E4C2-2AAF-4CFD-821D-AD7818D84B1C}" type="pres">
      <dgm:prSet presAssocID="{A2EDD09B-5525-46B6-87DF-9FB8D34B8EA3}" presName="level3hierChild" presStyleCnt="0"/>
      <dgm:spPr/>
      <dgm:t>
        <a:bodyPr/>
        <a:lstStyle/>
        <a:p>
          <a:endParaRPr lang="en-US"/>
        </a:p>
      </dgm:t>
    </dgm:pt>
    <dgm:pt modelId="{1FEFF7A7-C96D-4BFB-9215-ECA97E652C4E}" type="pres">
      <dgm:prSet presAssocID="{5E55485F-F0F1-4034-BCBD-50D974EA5876}" presName="conn2-1" presStyleLbl="parChTrans1D2" presStyleIdx="2" presStyleCnt="5"/>
      <dgm:spPr/>
      <dgm:t>
        <a:bodyPr/>
        <a:lstStyle/>
        <a:p>
          <a:endParaRPr lang="en-US"/>
        </a:p>
      </dgm:t>
    </dgm:pt>
    <dgm:pt modelId="{2248E741-32D6-4E0A-A8A6-8D361F1C57F5}" type="pres">
      <dgm:prSet presAssocID="{5E55485F-F0F1-4034-BCBD-50D974EA5876}" presName="connTx" presStyleLbl="parChTrans1D2" presStyleIdx="2" presStyleCnt="5"/>
      <dgm:spPr/>
      <dgm:t>
        <a:bodyPr/>
        <a:lstStyle/>
        <a:p>
          <a:endParaRPr lang="en-US"/>
        </a:p>
      </dgm:t>
    </dgm:pt>
    <dgm:pt modelId="{7DE5061F-2842-43B5-9830-C67E6CF21239}" type="pres">
      <dgm:prSet presAssocID="{B321D6DD-3D37-444A-93DF-BB47F2D1312C}" presName="root2" presStyleCnt="0"/>
      <dgm:spPr/>
      <dgm:t>
        <a:bodyPr/>
        <a:lstStyle/>
        <a:p>
          <a:endParaRPr lang="en-US"/>
        </a:p>
      </dgm:t>
    </dgm:pt>
    <dgm:pt modelId="{6A7F319D-AF03-440C-BB7D-0A790CA775E8}" type="pres">
      <dgm:prSet presAssocID="{B321D6DD-3D37-444A-93DF-BB47F2D1312C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22F5F0B-68AD-4769-8CCC-9A054BD78C02}" type="pres">
      <dgm:prSet presAssocID="{B321D6DD-3D37-444A-93DF-BB47F2D1312C}" presName="level3hierChild" presStyleCnt="0"/>
      <dgm:spPr/>
      <dgm:t>
        <a:bodyPr/>
        <a:lstStyle/>
        <a:p>
          <a:endParaRPr lang="en-US"/>
        </a:p>
      </dgm:t>
    </dgm:pt>
    <dgm:pt modelId="{6C8C88F6-2DB1-41BD-AF23-8BDCB61C169D}" type="pres">
      <dgm:prSet presAssocID="{17080BB2-92A2-4337-9C2F-89B4FC38749C}" presName="conn2-1" presStyleLbl="parChTrans1D2" presStyleIdx="3" presStyleCnt="5"/>
      <dgm:spPr/>
      <dgm:t>
        <a:bodyPr/>
        <a:lstStyle/>
        <a:p>
          <a:endParaRPr lang="en-US"/>
        </a:p>
      </dgm:t>
    </dgm:pt>
    <dgm:pt modelId="{7D45C877-E961-414F-9D6C-CCAD85CA0901}" type="pres">
      <dgm:prSet presAssocID="{17080BB2-92A2-4337-9C2F-89B4FC38749C}" presName="connTx" presStyleLbl="parChTrans1D2" presStyleIdx="3" presStyleCnt="5"/>
      <dgm:spPr/>
      <dgm:t>
        <a:bodyPr/>
        <a:lstStyle/>
        <a:p>
          <a:endParaRPr lang="en-US"/>
        </a:p>
      </dgm:t>
    </dgm:pt>
    <dgm:pt modelId="{3D2C938C-ACFF-47B5-81FE-E92AF89BADB7}" type="pres">
      <dgm:prSet presAssocID="{480286E6-5A16-4B7F-AF07-06B7FECBC498}" presName="root2" presStyleCnt="0"/>
      <dgm:spPr/>
      <dgm:t>
        <a:bodyPr/>
        <a:lstStyle/>
        <a:p>
          <a:endParaRPr lang="en-US"/>
        </a:p>
      </dgm:t>
    </dgm:pt>
    <dgm:pt modelId="{8F1123EA-DBB9-4A13-8FE1-9A07DD06C9CC}" type="pres">
      <dgm:prSet presAssocID="{480286E6-5A16-4B7F-AF07-06B7FECBC498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978E47E-6C7A-4BA1-8042-B17E437019C3}" type="pres">
      <dgm:prSet presAssocID="{480286E6-5A16-4B7F-AF07-06B7FECBC498}" presName="level3hierChild" presStyleCnt="0"/>
      <dgm:spPr/>
      <dgm:t>
        <a:bodyPr/>
        <a:lstStyle/>
        <a:p>
          <a:endParaRPr lang="en-US"/>
        </a:p>
      </dgm:t>
    </dgm:pt>
    <dgm:pt modelId="{E2D1EE24-CC64-42EA-A6AF-3D557E3D4A3C}" type="pres">
      <dgm:prSet presAssocID="{5C9B72C9-5895-4456-A3E6-25F7C19BCDAD}" presName="conn2-1" presStyleLbl="parChTrans1D2" presStyleIdx="4" presStyleCnt="5"/>
      <dgm:spPr/>
      <dgm:t>
        <a:bodyPr/>
        <a:lstStyle/>
        <a:p>
          <a:endParaRPr lang="en-US"/>
        </a:p>
      </dgm:t>
    </dgm:pt>
    <dgm:pt modelId="{354C7535-3AC0-4518-87CB-BCC9FA76F6D1}" type="pres">
      <dgm:prSet presAssocID="{5C9B72C9-5895-4456-A3E6-25F7C19BCDAD}" presName="connTx" presStyleLbl="parChTrans1D2" presStyleIdx="4" presStyleCnt="5"/>
      <dgm:spPr/>
      <dgm:t>
        <a:bodyPr/>
        <a:lstStyle/>
        <a:p>
          <a:endParaRPr lang="en-US"/>
        </a:p>
      </dgm:t>
    </dgm:pt>
    <dgm:pt modelId="{64A14854-3DCF-4439-9A38-D5914DEC8CB6}" type="pres">
      <dgm:prSet presAssocID="{1B857396-247C-4759-87AF-36379C76BAC8}" presName="root2" presStyleCnt="0"/>
      <dgm:spPr/>
      <dgm:t>
        <a:bodyPr/>
        <a:lstStyle/>
        <a:p>
          <a:endParaRPr lang="en-US"/>
        </a:p>
      </dgm:t>
    </dgm:pt>
    <dgm:pt modelId="{5ABD1AA1-4FDA-40D2-9ADA-90D33FD4128F}" type="pres">
      <dgm:prSet presAssocID="{1B857396-247C-4759-87AF-36379C76BAC8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27B257-3ECB-4445-A013-52ADBFF560D0}" type="pres">
      <dgm:prSet presAssocID="{1B857396-247C-4759-87AF-36379C76BAC8}" presName="level3hierChild" presStyleCnt="0"/>
      <dgm:spPr/>
      <dgm:t>
        <a:bodyPr/>
        <a:lstStyle/>
        <a:p>
          <a:endParaRPr lang="en-US"/>
        </a:p>
      </dgm:t>
    </dgm:pt>
  </dgm:ptLst>
  <dgm:cxnLst>
    <dgm:cxn modelId="{EEE79A30-B560-4D7E-9769-7A691432141E}" type="presOf" srcId="{17080BB2-92A2-4337-9C2F-89B4FC38749C}" destId="{6C8C88F6-2DB1-41BD-AF23-8BDCB61C169D}" srcOrd="0" destOrd="0" presId="urn:microsoft.com/office/officeart/2008/layout/HorizontalMultiLevelHierarchy"/>
    <dgm:cxn modelId="{0551F458-304E-458E-B2CD-8C6B8FDE3D9F}" srcId="{1351BFB3-CE42-44BB-A0CD-916922158831}" destId="{A1C6562B-041C-4B21-8FF6-637CCF9419FA}" srcOrd="0" destOrd="0" parTransId="{8CF1DF91-7DE7-496D-8B63-241222096D10}" sibTransId="{8A30F7AA-6ED1-42DD-BFDE-F0486AB7EA00}"/>
    <dgm:cxn modelId="{27933577-7405-49FB-A4D1-C273C2239185}" srcId="{1351BFB3-CE42-44BB-A0CD-916922158831}" destId="{1B857396-247C-4759-87AF-36379C76BAC8}" srcOrd="4" destOrd="0" parTransId="{5C9B72C9-5895-4456-A3E6-25F7C19BCDAD}" sibTransId="{FBC93323-A5B7-4702-AD59-C78C5967543A}"/>
    <dgm:cxn modelId="{B63D6EA9-64F8-4777-92AC-388F8B521466}" type="presOf" srcId="{480286E6-5A16-4B7F-AF07-06B7FECBC498}" destId="{8F1123EA-DBB9-4A13-8FE1-9A07DD06C9CC}" srcOrd="0" destOrd="0" presId="urn:microsoft.com/office/officeart/2008/layout/HorizontalMultiLevelHierarchy"/>
    <dgm:cxn modelId="{7CA33179-B152-49D9-8A3C-4F7E3EA1AC49}" srcId="{FFBC29CE-589D-4F67-ACB9-DD4A8A86E502}" destId="{1351BFB3-CE42-44BB-A0CD-916922158831}" srcOrd="0" destOrd="0" parTransId="{CE997369-B749-4039-88CB-D3E7DE160081}" sibTransId="{4D34EA85-68E3-4350-827E-0510E8DF39E9}"/>
    <dgm:cxn modelId="{5557BBD8-1EB2-431E-8B84-F465802F8076}" type="presOf" srcId="{5E55485F-F0F1-4034-BCBD-50D974EA5876}" destId="{2248E741-32D6-4E0A-A8A6-8D361F1C57F5}" srcOrd="1" destOrd="0" presId="urn:microsoft.com/office/officeart/2008/layout/HorizontalMultiLevelHierarchy"/>
    <dgm:cxn modelId="{CB277369-A00D-4A00-A6F0-30337D0A8723}" type="presOf" srcId="{A2EDD09B-5525-46B6-87DF-9FB8D34B8EA3}" destId="{F6819F4B-65B7-49C2-BF52-F65717780562}" srcOrd="0" destOrd="0" presId="urn:microsoft.com/office/officeart/2008/layout/HorizontalMultiLevelHierarchy"/>
    <dgm:cxn modelId="{A797070B-B566-45D7-93EB-E9DE343B36CA}" srcId="{1351BFB3-CE42-44BB-A0CD-916922158831}" destId="{B321D6DD-3D37-444A-93DF-BB47F2D1312C}" srcOrd="2" destOrd="0" parTransId="{5E55485F-F0F1-4034-BCBD-50D974EA5876}" sibTransId="{595CE8E1-5592-48D1-938E-38EE256AC8FB}"/>
    <dgm:cxn modelId="{7FF23D14-4247-4F49-A7B3-1FB22902136C}" type="presOf" srcId="{17080BB2-92A2-4337-9C2F-89B4FC38749C}" destId="{7D45C877-E961-414F-9D6C-CCAD85CA0901}" srcOrd="1" destOrd="0" presId="urn:microsoft.com/office/officeart/2008/layout/HorizontalMultiLevelHierarchy"/>
    <dgm:cxn modelId="{38211D2A-D937-4420-BB28-8EB7079CB91C}" type="presOf" srcId="{5E55485F-F0F1-4034-BCBD-50D974EA5876}" destId="{1FEFF7A7-C96D-4BFB-9215-ECA97E652C4E}" srcOrd="0" destOrd="0" presId="urn:microsoft.com/office/officeart/2008/layout/HorizontalMultiLevelHierarchy"/>
    <dgm:cxn modelId="{6254670B-A714-4AC3-9CAE-A31520ED0F69}" srcId="{1351BFB3-CE42-44BB-A0CD-916922158831}" destId="{480286E6-5A16-4B7F-AF07-06B7FECBC498}" srcOrd="3" destOrd="0" parTransId="{17080BB2-92A2-4337-9C2F-89B4FC38749C}" sibTransId="{3EC18A64-5A7B-4A60-88F0-EF081646E688}"/>
    <dgm:cxn modelId="{DF050ED8-58E0-491F-B1F1-8C8B7B0E87EF}" type="presOf" srcId="{8CF1DF91-7DE7-496D-8B63-241222096D10}" destId="{C442E5C5-26A4-4174-9F75-ED209B502BD6}" srcOrd="1" destOrd="0" presId="urn:microsoft.com/office/officeart/2008/layout/HorizontalMultiLevelHierarchy"/>
    <dgm:cxn modelId="{968E0A3C-6877-4919-BC71-813A3961543D}" type="presOf" srcId="{B321D6DD-3D37-444A-93DF-BB47F2D1312C}" destId="{6A7F319D-AF03-440C-BB7D-0A790CA775E8}" srcOrd="0" destOrd="0" presId="urn:microsoft.com/office/officeart/2008/layout/HorizontalMultiLevelHierarchy"/>
    <dgm:cxn modelId="{5475D039-320A-4B9D-B787-26ECEE816C76}" type="presOf" srcId="{A1C6562B-041C-4B21-8FF6-637CCF9419FA}" destId="{44E70217-0503-4D8D-B4E6-4542CFB73BE2}" srcOrd="0" destOrd="0" presId="urn:microsoft.com/office/officeart/2008/layout/HorizontalMultiLevelHierarchy"/>
    <dgm:cxn modelId="{10C6CD64-5FD4-4C1C-8A70-0A9791DFD4E7}" type="presOf" srcId="{5C9B72C9-5895-4456-A3E6-25F7C19BCDAD}" destId="{354C7535-3AC0-4518-87CB-BCC9FA76F6D1}" srcOrd="1" destOrd="0" presId="urn:microsoft.com/office/officeart/2008/layout/HorizontalMultiLevelHierarchy"/>
    <dgm:cxn modelId="{F30E7123-6DD7-4F8D-AD86-37361694600C}" srcId="{1351BFB3-CE42-44BB-A0CD-916922158831}" destId="{A2EDD09B-5525-46B6-87DF-9FB8D34B8EA3}" srcOrd="1" destOrd="0" parTransId="{FD142B81-95C5-43F0-BD52-DD2EE084CC57}" sibTransId="{08664A40-B2D1-41D6-AFE1-7184874319CA}"/>
    <dgm:cxn modelId="{BC038EA7-038F-4ECA-8055-B40817FB1F0C}" type="presOf" srcId="{FD142B81-95C5-43F0-BD52-DD2EE084CC57}" destId="{D6AA5595-219B-45EB-9A34-D7043045D623}" srcOrd="0" destOrd="0" presId="urn:microsoft.com/office/officeart/2008/layout/HorizontalMultiLevelHierarchy"/>
    <dgm:cxn modelId="{79308404-FAE2-4F9F-96DD-56B1DC42BD62}" type="presOf" srcId="{1B857396-247C-4759-87AF-36379C76BAC8}" destId="{5ABD1AA1-4FDA-40D2-9ADA-90D33FD4128F}" srcOrd="0" destOrd="0" presId="urn:microsoft.com/office/officeart/2008/layout/HorizontalMultiLevelHierarchy"/>
    <dgm:cxn modelId="{BA0B17EB-54E7-4940-95A8-878A22D7679B}" type="presOf" srcId="{FD142B81-95C5-43F0-BD52-DD2EE084CC57}" destId="{546DDDCA-A977-4C52-B503-04C7564D104E}" srcOrd="1" destOrd="0" presId="urn:microsoft.com/office/officeart/2008/layout/HorizontalMultiLevelHierarchy"/>
    <dgm:cxn modelId="{AE78F7A0-BE3B-4E6D-86AF-5E22B9FE8723}" type="presOf" srcId="{FFBC29CE-589D-4F67-ACB9-DD4A8A86E502}" destId="{EA297C98-D3C8-4BC3-8BED-CED314F9607A}" srcOrd="0" destOrd="0" presId="urn:microsoft.com/office/officeart/2008/layout/HorizontalMultiLevelHierarchy"/>
    <dgm:cxn modelId="{B67428C6-2909-43DE-B7A7-5F25AD8D0448}" type="presOf" srcId="{5C9B72C9-5895-4456-A3E6-25F7C19BCDAD}" destId="{E2D1EE24-CC64-42EA-A6AF-3D557E3D4A3C}" srcOrd="0" destOrd="0" presId="urn:microsoft.com/office/officeart/2008/layout/HorizontalMultiLevelHierarchy"/>
    <dgm:cxn modelId="{3DF50E42-866E-410A-B3F0-D5D129E11A25}" type="presOf" srcId="{1351BFB3-CE42-44BB-A0CD-916922158831}" destId="{9B8B4A23-CC3A-4892-959E-19584413EF0D}" srcOrd="0" destOrd="0" presId="urn:microsoft.com/office/officeart/2008/layout/HorizontalMultiLevelHierarchy"/>
    <dgm:cxn modelId="{DAA4F6F0-E285-4BF9-A63C-EC18E39FE331}" type="presOf" srcId="{8CF1DF91-7DE7-496D-8B63-241222096D10}" destId="{761BF686-1ACA-42E5-B5AF-7C78CC3770A4}" srcOrd="0" destOrd="0" presId="urn:microsoft.com/office/officeart/2008/layout/HorizontalMultiLevelHierarchy"/>
    <dgm:cxn modelId="{BACD2FCE-26F7-45C2-AB46-3BF8F04D7241}" type="presParOf" srcId="{EA297C98-D3C8-4BC3-8BED-CED314F9607A}" destId="{63DF1683-F3F6-42C4-A00B-8DCC255A7080}" srcOrd="0" destOrd="0" presId="urn:microsoft.com/office/officeart/2008/layout/HorizontalMultiLevelHierarchy"/>
    <dgm:cxn modelId="{7559B010-919C-413E-B4C1-68F4922E1B9F}" type="presParOf" srcId="{63DF1683-F3F6-42C4-A00B-8DCC255A7080}" destId="{9B8B4A23-CC3A-4892-959E-19584413EF0D}" srcOrd="0" destOrd="0" presId="urn:microsoft.com/office/officeart/2008/layout/HorizontalMultiLevelHierarchy"/>
    <dgm:cxn modelId="{94BBE94D-9173-4CA5-BD8A-65A88C42FD3B}" type="presParOf" srcId="{63DF1683-F3F6-42C4-A00B-8DCC255A7080}" destId="{FFA93468-1356-4355-A15C-C14760AD6C7A}" srcOrd="1" destOrd="0" presId="urn:microsoft.com/office/officeart/2008/layout/HorizontalMultiLevelHierarchy"/>
    <dgm:cxn modelId="{4C0F0EE0-660D-41CD-8338-B4B92B0B82DA}" type="presParOf" srcId="{FFA93468-1356-4355-A15C-C14760AD6C7A}" destId="{761BF686-1ACA-42E5-B5AF-7C78CC3770A4}" srcOrd="0" destOrd="0" presId="urn:microsoft.com/office/officeart/2008/layout/HorizontalMultiLevelHierarchy"/>
    <dgm:cxn modelId="{3F1A4203-DA68-40D4-9443-880B9BE64A07}" type="presParOf" srcId="{761BF686-1ACA-42E5-B5AF-7C78CC3770A4}" destId="{C442E5C5-26A4-4174-9F75-ED209B502BD6}" srcOrd="0" destOrd="0" presId="urn:microsoft.com/office/officeart/2008/layout/HorizontalMultiLevelHierarchy"/>
    <dgm:cxn modelId="{6081F4DB-CFE5-4E26-B1EB-64A1B8A773ED}" type="presParOf" srcId="{FFA93468-1356-4355-A15C-C14760AD6C7A}" destId="{9E195983-530A-4687-830B-8AAE62DED7B9}" srcOrd="1" destOrd="0" presId="urn:microsoft.com/office/officeart/2008/layout/HorizontalMultiLevelHierarchy"/>
    <dgm:cxn modelId="{6EFBEC5D-4DF3-41C1-8110-357F7D7CC611}" type="presParOf" srcId="{9E195983-530A-4687-830B-8AAE62DED7B9}" destId="{44E70217-0503-4D8D-B4E6-4542CFB73BE2}" srcOrd="0" destOrd="0" presId="urn:microsoft.com/office/officeart/2008/layout/HorizontalMultiLevelHierarchy"/>
    <dgm:cxn modelId="{CEB7B4A0-0092-4FC3-8AAB-BFD9E1C633F7}" type="presParOf" srcId="{9E195983-530A-4687-830B-8AAE62DED7B9}" destId="{DBDC457C-CCA3-45B2-AE0D-25810CACA354}" srcOrd="1" destOrd="0" presId="urn:microsoft.com/office/officeart/2008/layout/HorizontalMultiLevelHierarchy"/>
    <dgm:cxn modelId="{72F71D74-CC49-4925-8B9F-CA02017719A0}" type="presParOf" srcId="{FFA93468-1356-4355-A15C-C14760AD6C7A}" destId="{D6AA5595-219B-45EB-9A34-D7043045D623}" srcOrd="2" destOrd="0" presId="urn:microsoft.com/office/officeart/2008/layout/HorizontalMultiLevelHierarchy"/>
    <dgm:cxn modelId="{4EF64686-44A1-438D-B571-BAB475CC289C}" type="presParOf" srcId="{D6AA5595-219B-45EB-9A34-D7043045D623}" destId="{546DDDCA-A977-4C52-B503-04C7564D104E}" srcOrd="0" destOrd="0" presId="urn:microsoft.com/office/officeart/2008/layout/HorizontalMultiLevelHierarchy"/>
    <dgm:cxn modelId="{92198FFA-468F-4EAF-8015-368263781A0D}" type="presParOf" srcId="{FFA93468-1356-4355-A15C-C14760AD6C7A}" destId="{674F7EEE-A3B8-4565-BD9D-A334054DCF51}" srcOrd="3" destOrd="0" presId="urn:microsoft.com/office/officeart/2008/layout/HorizontalMultiLevelHierarchy"/>
    <dgm:cxn modelId="{331F1E74-38C8-4D00-B9A5-C81B325D5B3A}" type="presParOf" srcId="{674F7EEE-A3B8-4565-BD9D-A334054DCF51}" destId="{F6819F4B-65B7-49C2-BF52-F65717780562}" srcOrd="0" destOrd="0" presId="urn:microsoft.com/office/officeart/2008/layout/HorizontalMultiLevelHierarchy"/>
    <dgm:cxn modelId="{11BE0702-69E9-45AE-B4D6-CF9539EF5B61}" type="presParOf" srcId="{674F7EEE-A3B8-4565-BD9D-A334054DCF51}" destId="{0076E4C2-2AAF-4CFD-821D-AD7818D84B1C}" srcOrd="1" destOrd="0" presId="urn:microsoft.com/office/officeart/2008/layout/HorizontalMultiLevelHierarchy"/>
    <dgm:cxn modelId="{93C3E49F-F5FD-4FD0-A12C-621EBFA8A951}" type="presParOf" srcId="{FFA93468-1356-4355-A15C-C14760AD6C7A}" destId="{1FEFF7A7-C96D-4BFB-9215-ECA97E652C4E}" srcOrd="4" destOrd="0" presId="urn:microsoft.com/office/officeart/2008/layout/HorizontalMultiLevelHierarchy"/>
    <dgm:cxn modelId="{1557AC04-935C-41A7-9A84-AAF105530070}" type="presParOf" srcId="{1FEFF7A7-C96D-4BFB-9215-ECA97E652C4E}" destId="{2248E741-32D6-4E0A-A8A6-8D361F1C57F5}" srcOrd="0" destOrd="0" presId="urn:microsoft.com/office/officeart/2008/layout/HorizontalMultiLevelHierarchy"/>
    <dgm:cxn modelId="{D93278C2-ED3C-45D7-BDF6-89CF0F9D9A19}" type="presParOf" srcId="{FFA93468-1356-4355-A15C-C14760AD6C7A}" destId="{7DE5061F-2842-43B5-9830-C67E6CF21239}" srcOrd="5" destOrd="0" presId="urn:microsoft.com/office/officeart/2008/layout/HorizontalMultiLevelHierarchy"/>
    <dgm:cxn modelId="{A3748AB6-4DC1-41A1-A6D8-D99B9AEB9E34}" type="presParOf" srcId="{7DE5061F-2842-43B5-9830-C67E6CF21239}" destId="{6A7F319D-AF03-440C-BB7D-0A790CA775E8}" srcOrd="0" destOrd="0" presId="urn:microsoft.com/office/officeart/2008/layout/HorizontalMultiLevelHierarchy"/>
    <dgm:cxn modelId="{074ECC4D-942B-4A8F-85C9-B3DED99D645D}" type="presParOf" srcId="{7DE5061F-2842-43B5-9830-C67E6CF21239}" destId="{122F5F0B-68AD-4769-8CCC-9A054BD78C02}" srcOrd="1" destOrd="0" presId="urn:microsoft.com/office/officeart/2008/layout/HorizontalMultiLevelHierarchy"/>
    <dgm:cxn modelId="{C30F6A3C-5408-4CF1-8263-E0382D3E33FD}" type="presParOf" srcId="{FFA93468-1356-4355-A15C-C14760AD6C7A}" destId="{6C8C88F6-2DB1-41BD-AF23-8BDCB61C169D}" srcOrd="6" destOrd="0" presId="urn:microsoft.com/office/officeart/2008/layout/HorizontalMultiLevelHierarchy"/>
    <dgm:cxn modelId="{CA5280D6-118F-4DAB-A0C4-950B1F7DF396}" type="presParOf" srcId="{6C8C88F6-2DB1-41BD-AF23-8BDCB61C169D}" destId="{7D45C877-E961-414F-9D6C-CCAD85CA0901}" srcOrd="0" destOrd="0" presId="urn:microsoft.com/office/officeart/2008/layout/HorizontalMultiLevelHierarchy"/>
    <dgm:cxn modelId="{8C4B89FE-80C6-4D1A-A71E-14B843544C58}" type="presParOf" srcId="{FFA93468-1356-4355-A15C-C14760AD6C7A}" destId="{3D2C938C-ACFF-47B5-81FE-E92AF89BADB7}" srcOrd="7" destOrd="0" presId="urn:microsoft.com/office/officeart/2008/layout/HorizontalMultiLevelHierarchy"/>
    <dgm:cxn modelId="{208F8932-2A10-4EE1-A2BA-F8A37989DBB9}" type="presParOf" srcId="{3D2C938C-ACFF-47B5-81FE-E92AF89BADB7}" destId="{8F1123EA-DBB9-4A13-8FE1-9A07DD06C9CC}" srcOrd="0" destOrd="0" presId="urn:microsoft.com/office/officeart/2008/layout/HorizontalMultiLevelHierarchy"/>
    <dgm:cxn modelId="{7498E0E3-2929-458D-9D40-1F22399E9A95}" type="presParOf" srcId="{3D2C938C-ACFF-47B5-81FE-E92AF89BADB7}" destId="{E978E47E-6C7A-4BA1-8042-B17E437019C3}" srcOrd="1" destOrd="0" presId="urn:microsoft.com/office/officeart/2008/layout/HorizontalMultiLevelHierarchy"/>
    <dgm:cxn modelId="{8559113B-5472-4CC6-89F9-936C4299E025}" type="presParOf" srcId="{FFA93468-1356-4355-A15C-C14760AD6C7A}" destId="{E2D1EE24-CC64-42EA-A6AF-3D557E3D4A3C}" srcOrd="8" destOrd="0" presId="urn:microsoft.com/office/officeart/2008/layout/HorizontalMultiLevelHierarchy"/>
    <dgm:cxn modelId="{66C12EF9-6F03-407B-BF28-D5A74B5A17F6}" type="presParOf" srcId="{E2D1EE24-CC64-42EA-A6AF-3D557E3D4A3C}" destId="{354C7535-3AC0-4518-87CB-BCC9FA76F6D1}" srcOrd="0" destOrd="0" presId="urn:microsoft.com/office/officeart/2008/layout/HorizontalMultiLevelHierarchy"/>
    <dgm:cxn modelId="{A5591514-CAFC-492F-BCC0-7B91A29AA416}" type="presParOf" srcId="{FFA93468-1356-4355-A15C-C14760AD6C7A}" destId="{64A14854-3DCF-4439-9A38-D5914DEC8CB6}" srcOrd="9" destOrd="0" presId="urn:microsoft.com/office/officeart/2008/layout/HorizontalMultiLevelHierarchy"/>
    <dgm:cxn modelId="{7796237B-8326-45DB-8B51-9E2AF9F91364}" type="presParOf" srcId="{64A14854-3DCF-4439-9A38-D5914DEC8CB6}" destId="{5ABD1AA1-4FDA-40D2-9ADA-90D33FD4128F}" srcOrd="0" destOrd="0" presId="urn:microsoft.com/office/officeart/2008/layout/HorizontalMultiLevelHierarchy"/>
    <dgm:cxn modelId="{8D8A9568-642F-42C0-8E71-89C30C2600F2}" type="presParOf" srcId="{64A14854-3DCF-4439-9A38-D5914DEC8CB6}" destId="{5B27B257-3ECB-4445-A013-52ADBFF560D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ED863D-0223-4383-9862-E46FF0D8F8B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5333E0-6C69-459D-8FD8-E9A5B79FA35E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</a:rPr>
            <a:t>Mangerteni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informasi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pokok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kang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faktual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jroning</a:t>
          </a:r>
          <a:r>
            <a:rPr lang="en-US" sz="2000" dirty="0" smtClean="0">
              <a:solidFill>
                <a:schemeClr val="tx1"/>
              </a:solidFill>
            </a:rPr>
            <a:t> </a:t>
          </a:r>
          <a:r>
            <a:rPr lang="en-US" sz="2000" dirty="0" err="1" smtClean="0">
              <a:solidFill>
                <a:schemeClr val="tx1"/>
              </a:solidFill>
            </a:rPr>
            <a:t>wacan</a:t>
          </a:r>
          <a:endParaRPr lang="en-US" sz="2000" dirty="0">
            <a:solidFill>
              <a:schemeClr val="tx1"/>
            </a:solidFill>
          </a:endParaRPr>
        </a:p>
      </dgm:t>
    </dgm:pt>
    <dgm:pt modelId="{33BCEEDB-EB21-4EFA-A74C-68CBF48AF99F}" type="parTrans" cxnId="{14E83F2B-3C16-4F83-A94C-5069BFD4AD9F}">
      <dgm:prSet/>
      <dgm:spPr/>
      <dgm:t>
        <a:bodyPr/>
        <a:lstStyle/>
        <a:p>
          <a:endParaRPr lang="en-US"/>
        </a:p>
      </dgm:t>
    </dgm:pt>
    <dgm:pt modelId="{09FF3CDF-8F5A-4623-A831-7E7936FFB62B}" type="sibTrans" cxnId="{14E83F2B-3C16-4F83-A94C-5069BFD4AD9F}">
      <dgm:prSet/>
      <dgm:spPr/>
      <dgm:t>
        <a:bodyPr/>
        <a:lstStyle/>
        <a:p>
          <a:endParaRPr lang="en-US"/>
        </a:p>
      </dgm:t>
    </dgm:pt>
    <dgm:pt modelId="{E1F55587-C72E-4AAB-A9C2-609404C236E5}">
      <dgm:prSet phldrT="[Text]" custT="1"/>
      <dgm:spPr/>
      <dgm:t>
        <a:bodyPr/>
        <a:lstStyle/>
        <a:p>
          <a:r>
            <a:rPr lang="en-US" sz="1800" dirty="0" err="1" smtClean="0"/>
            <a:t>Bisa</a:t>
          </a:r>
          <a:r>
            <a:rPr lang="en-US" sz="1800" dirty="0" smtClean="0"/>
            <a:t> </a:t>
          </a:r>
          <a:r>
            <a:rPr lang="en-US" sz="1800" dirty="0" err="1" smtClean="0"/>
            <a:t>nggunakake</a:t>
          </a:r>
          <a:r>
            <a:rPr lang="en-US" sz="1800" dirty="0" smtClean="0"/>
            <a:t> </a:t>
          </a:r>
          <a:r>
            <a:rPr lang="en-US" sz="1800" dirty="0" err="1" smtClean="0"/>
            <a:t>daftar</a:t>
          </a:r>
          <a:r>
            <a:rPr lang="en-US" sz="1800" dirty="0" smtClean="0"/>
            <a:t> </a:t>
          </a:r>
          <a:r>
            <a:rPr lang="en-US" sz="1800" dirty="0" err="1" smtClean="0"/>
            <a:t>pitakonan</a:t>
          </a:r>
          <a:r>
            <a:rPr lang="en-US" sz="1800" dirty="0" smtClean="0"/>
            <a:t> </a:t>
          </a:r>
          <a:r>
            <a:rPr lang="en-US" sz="1800" dirty="0" err="1" smtClean="0"/>
            <a:t>apa</a:t>
          </a:r>
          <a:r>
            <a:rPr lang="en-US" sz="1800" dirty="0" smtClean="0"/>
            <a:t>, </a:t>
          </a:r>
          <a:r>
            <a:rPr lang="en-US" sz="1800" dirty="0" err="1" smtClean="0"/>
            <a:t>ing</a:t>
          </a:r>
          <a:r>
            <a:rPr lang="en-US" sz="1800" dirty="0" smtClean="0"/>
            <a:t> </a:t>
          </a:r>
          <a:r>
            <a:rPr lang="en-US" sz="1800" dirty="0" err="1" smtClean="0"/>
            <a:t>ngendi</a:t>
          </a:r>
          <a:r>
            <a:rPr lang="en-US" sz="1800" dirty="0" smtClean="0"/>
            <a:t>, </a:t>
          </a:r>
          <a:r>
            <a:rPr lang="en-US" sz="1800" dirty="0" err="1" smtClean="0"/>
            <a:t>sapa</a:t>
          </a:r>
          <a:r>
            <a:rPr lang="en-US" sz="1800" dirty="0" smtClean="0"/>
            <a:t>, </a:t>
          </a:r>
          <a:r>
            <a:rPr lang="en-US" sz="1800" dirty="0" err="1" smtClean="0"/>
            <a:t>kapan</a:t>
          </a:r>
          <a:r>
            <a:rPr lang="en-US" sz="1800" dirty="0" smtClean="0"/>
            <a:t>, </a:t>
          </a:r>
          <a:r>
            <a:rPr lang="en-US" sz="1800" dirty="0" err="1" smtClean="0"/>
            <a:t>geneya</a:t>
          </a:r>
          <a:r>
            <a:rPr lang="en-US" sz="1800" dirty="0" smtClean="0"/>
            <a:t>, </a:t>
          </a:r>
          <a:r>
            <a:rPr lang="en-US" sz="1800" dirty="0" err="1" smtClean="0"/>
            <a:t>lan</a:t>
          </a:r>
          <a:r>
            <a:rPr lang="en-US" sz="1800" dirty="0" smtClean="0"/>
            <a:t> </a:t>
          </a:r>
          <a:r>
            <a:rPr lang="en-US" sz="1800" dirty="0" err="1" smtClean="0"/>
            <a:t>kepiye</a:t>
          </a:r>
          <a:r>
            <a:rPr lang="en-US" sz="1800" dirty="0" smtClean="0"/>
            <a:t>. </a:t>
          </a:r>
          <a:r>
            <a:rPr lang="en-US" sz="1800" dirty="0" err="1" smtClean="0"/>
            <a:t>Saka</a:t>
          </a:r>
          <a:r>
            <a:rPr lang="en-US" sz="1800" dirty="0" smtClean="0"/>
            <a:t> </a:t>
          </a:r>
          <a:r>
            <a:rPr lang="en-US" sz="1800" dirty="0" err="1" smtClean="0"/>
            <a:t>pitakon</a:t>
          </a:r>
          <a:r>
            <a:rPr lang="en-US" sz="1800" dirty="0" smtClean="0"/>
            <a:t> </a:t>
          </a:r>
          <a:r>
            <a:rPr lang="en-US" sz="1800" dirty="0" err="1" smtClean="0"/>
            <a:t>mau</a:t>
          </a:r>
          <a:r>
            <a:rPr lang="en-US" sz="1800" dirty="0" smtClean="0"/>
            <a:t>, </a:t>
          </a:r>
          <a:r>
            <a:rPr lang="en-US" sz="1800" dirty="0" err="1" smtClean="0"/>
            <a:t>banjur</a:t>
          </a:r>
          <a:r>
            <a:rPr lang="en-US" sz="1800" dirty="0" smtClean="0"/>
            <a:t> </a:t>
          </a:r>
          <a:r>
            <a:rPr lang="en-US" sz="1800" dirty="0" err="1" smtClean="0"/>
            <a:t>menawa</a:t>
          </a:r>
          <a:r>
            <a:rPr lang="en-US" sz="1800" dirty="0" smtClean="0"/>
            <a:t> </a:t>
          </a:r>
          <a:r>
            <a:rPr lang="en-US" sz="1800" dirty="0" err="1" smtClean="0"/>
            <a:t>nemokake</a:t>
          </a:r>
          <a:r>
            <a:rPr lang="en-US" sz="1800" dirty="0" smtClean="0"/>
            <a:t> </a:t>
          </a:r>
          <a:r>
            <a:rPr lang="en-US" sz="1800" dirty="0" err="1" smtClean="0"/>
            <a:t>wangsulan</a:t>
          </a:r>
          <a:r>
            <a:rPr lang="en-US" sz="1800" dirty="0" smtClean="0"/>
            <a:t> </a:t>
          </a:r>
          <a:r>
            <a:rPr lang="en-US" sz="1800" dirty="0" err="1" smtClean="0"/>
            <a:t>saka</a:t>
          </a:r>
          <a:r>
            <a:rPr lang="en-US" sz="1800" dirty="0" smtClean="0"/>
            <a:t> </a:t>
          </a:r>
          <a:r>
            <a:rPr lang="en-US" sz="1800" dirty="0" err="1" smtClean="0"/>
            <a:t>wacan</a:t>
          </a:r>
          <a:r>
            <a:rPr lang="en-US" sz="1800" dirty="0" smtClean="0"/>
            <a:t> </a:t>
          </a:r>
          <a:r>
            <a:rPr lang="en-US" sz="1800" dirty="0" err="1" smtClean="0"/>
            <a:t>bisa</a:t>
          </a:r>
          <a:r>
            <a:rPr lang="en-US" sz="1800" dirty="0" smtClean="0"/>
            <a:t> </a:t>
          </a:r>
          <a:r>
            <a:rPr lang="en-US" sz="1800" dirty="0" err="1" smtClean="0"/>
            <a:t>ditulis</a:t>
          </a:r>
          <a:r>
            <a:rPr lang="en-US" sz="1800" dirty="0" smtClean="0"/>
            <a:t> </a:t>
          </a:r>
          <a:r>
            <a:rPr lang="en-US" sz="1800" dirty="0" err="1" smtClean="0"/>
            <a:t>lan</a:t>
          </a:r>
          <a:r>
            <a:rPr lang="en-US" sz="1800" dirty="0" smtClean="0"/>
            <a:t> </a:t>
          </a:r>
          <a:r>
            <a:rPr lang="en-US" sz="1800" dirty="0" err="1" smtClean="0"/>
            <a:t>dadi</a:t>
          </a:r>
          <a:r>
            <a:rPr lang="en-US" sz="1800" dirty="0" smtClean="0"/>
            <a:t> </a:t>
          </a:r>
          <a:r>
            <a:rPr lang="en-US" sz="1800" dirty="0" err="1" smtClean="0"/>
            <a:t>informasi</a:t>
          </a:r>
          <a:r>
            <a:rPr lang="en-US" sz="1800" dirty="0" smtClean="0"/>
            <a:t> </a:t>
          </a:r>
          <a:r>
            <a:rPr lang="en-US" sz="1800" dirty="0" err="1" smtClean="0"/>
            <a:t>kang</a:t>
          </a:r>
          <a:r>
            <a:rPr lang="en-US" sz="1800" dirty="0" smtClean="0"/>
            <a:t> </a:t>
          </a:r>
          <a:r>
            <a:rPr lang="en-US" sz="1800" dirty="0" err="1" smtClean="0"/>
            <a:t>faktual</a:t>
          </a:r>
          <a:r>
            <a:rPr lang="en-US" sz="1800" dirty="0" smtClean="0"/>
            <a:t>. </a:t>
          </a:r>
          <a:endParaRPr lang="en-US" sz="1800" dirty="0"/>
        </a:p>
      </dgm:t>
    </dgm:pt>
    <dgm:pt modelId="{C67B9028-CB9D-4290-8A4E-EFE032DBD80F}" type="parTrans" cxnId="{D58ABC97-11E5-4A44-B419-4E691A25453D}">
      <dgm:prSet/>
      <dgm:spPr/>
      <dgm:t>
        <a:bodyPr/>
        <a:lstStyle/>
        <a:p>
          <a:endParaRPr lang="en-US"/>
        </a:p>
      </dgm:t>
    </dgm:pt>
    <dgm:pt modelId="{EE8FB94A-4D10-449B-99FE-352347F0664B}" type="sibTrans" cxnId="{D58ABC97-11E5-4A44-B419-4E691A25453D}">
      <dgm:prSet/>
      <dgm:spPr/>
      <dgm:t>
        <a:bodyPr/>
        <a:lstStyle/>
        <a:p>
          <a:endParaRPr lang="en-US"/>
        </a:p>
      </dgm:t>
    </dgm:pt>
    <dgm:pt modelId="{39A30E0E-83FB-4168-99FD-BAAC03C7B5C9}" type="pres">
      <dgm:prSet presAssocID="{E0ED863D-0223-4383-9862-E46FF0D8F8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8AFF5B1-1D71-496A-BACD-1316C3DAD74F}" type="pres">
      <dgm:prSet presAssocID="{455333E0-6C69-459D-8FD8-E9A5B79FA35E}" presName="parentText" presStyleLbl="node1" presStyleIdx="0" presStyleCnt="1" custScaleX="92737" custScaleY="3994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615E5D-4407-4933-8B58-F386923BFC47}" type="pres">
      <dgm:prSet presAssocID="{455333E0-6C69-459D-8FD8-E9A5B79FA35E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EBCE84-1433-482F-A441-0EB37560ECF4}" type="presOf" srcId="{455333E0-6C69-459D-8FD8-E9A5B79FA35E}" destId="{48AFF5B1-1D71-496A-BACD-1316C3DAD74F}" srcOrd="0" destOrd="0" presId="urn:microsoft.com/office/officeart/2005/8/layout/vList2"/>
    <dgm:cxn modelId="{5A61D5D8-1CE7-4C80-AD27-68EEB2699C9F}" type="presOf" srcId="{E1F55587-C72E-4AAB-A9C2-609404C236E5}" destId="{48615E5D-4407-4933-8B58-F386923BFC47}" srcOrd="0" destOrd="0" presId="urn:microsoft.com/office/officeart/2005/8/layout/vList2"/>
    <dgm:cxn modelId="{14E83F2B-3C16-4F83-A94C-5069BFD4AD9F}" srcId="{E0ED863D-0223-4383-9862-E46FF0D8F8BB}" destId="{455333E0-6C69-459D-8FD8-E9A5B79FA35E}" srcOrd="0" destOrd="0" parTransId="{33BCEEDB-EB21-4EFA-A74C-68CBF48AF99F}" sibTransId="{09FF3CDF-8F5A-4623-A831-7E7936FFB62B}"/>
    <dgm:cxn modelId="{E0122833-E58A-42B0-AB53-B7CC621291FC}" type="presOf" srcId="{E0ED863D-0223-4383-9862-E46FF0D8F8BB}" destId="{39A30E0E-83FB-4168-99FD-BAAC03C7B5C9}" srcOrd="0" destOrd="0" presId="urn:microsoft.com/office/officeart/2005/8/layout/vList2"/>
    <dgm:cxn modelId="{D58ABC97-11E5-4A44-B419-4E691A25453D}" srcId="{455333E0-6C69-459D-8FD8-E9A5B79FA35E}" destId="{E1F55587-C72E-4AAB-A9C2-609404C236E5}" srcOrd="0" destOrd="0" parTransId="{C67B9028-CB9D-4290-8A4E-EFE032DBD80F}" sibTransId="{EE8FB94A-4D10-449B-99FE-352347F0664B}"/>
    <dgm:cxn modelId="{05A90D54-08FD-4076-BA39-0BB76ED612DD}" type="presParOf" srcId="{39A30E0E-83FB-4168-99FD-BAAC03C7B5C9}" destId="{48AFF5B1-1D71-496A-BACD-1316C3DAD74F}" srcOrd="0" destOrd="0" presId="urn:microsoft.com/office/officeart/2005/8/layout/vList2"/>
    <dgm:cxn modelId="{42E48A32-07D2-4581-A17E-3EF3590CC93A}" type="presParOf" srcId="{39A30E0E-83FB-4168-99FD-BAAC03C7B5C9}" destId="{48615E5D-4407-4933-8B58-F386923BFC4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E8EF620-6D92-4194-988D-8610D9B01F58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2EB8C818-5993-48E5-977A-27A513494732}">
      <dgm:prSet phldrT="[Text]"/>
      <dgm:spPr/>
      <dgm:t>
        <a:bodyPr/>
        <a:lstStyle/>
        <a:p>
          <a:r>
            <a:rPr lang="en-US" dirty="0" err="1" smtClean="0"/>
            <a:t>Nemtokake</a:t>
          </a:r>
          <a:r>
            <a:rPr lang="en-US" dirty="0" smtClean="0"/>
            <a:t> </a:t>
          </a:r>
          <a:r>
            <a:rPr lang="en-US" dirty="0" err="1" smtClean="0"/>
            <a:t>objek</a:t>
          </a:r>
          <a:r>
            <a:rPr lang="en-US" dirty="0" smtClean="0"/>
            <a:t>, </a:t>
          </a:r>
          <a:r>
            <a:rPr lang="en-US" dirty="0" err="1" smtClean="0"/>
            <a:t>gagasan</a:t>
          </a:r>
          <a:r>
            <a:rPr lang="en-US" dirty="0" smtClean="0"/>
            <a:t>, </a:t>
          </a:r>
          <a:r>
            <a:rPr lang="en-US" dirty="0" err="1" smtClean="0"/>
            <a:t>lan</a:t>
          </a:r>
          <a:r>
            <a:rPr lang="en-US" dirty="0" smtClean="0"/>
            <a:t> </a:t>
          </a:r>
          <a:r>
            <a:rPr lang="en-US" dirty="0" err="1" smtClean="0"/>
            <a:t>tujuan</a:t>
          </a:r>
          <a:r>
            <a:rPr lang="en-US" dirty="0" smtClean="0"/>
            <a:t> </a:t>
          </a:r>
          <a:r>
            <a:rPr lang="en-US" dirty="0" err="1" smtClean="0"/>
            <a:t>kang</a:t>
          </a:r>
          <a:r>
            <a:rPr lang="en-US" dirty="0" smtClean="0"/>
            <a:t> </a:t>
          </a:r>
          <a:r>
            <a:rPr lang="en-US" dirty="0" err="1" smtClean="0"/>
            <a:t>diaturake</a:t>
          </a:r>
          <a:r>
            <a:rPr lang="en-US" dirty="0" smtClean="0"/>
            <a:t> </a:t>
          </a:r>
          <a:r>
            <a:rPr lang="en-US" dirty="0" err="1" smtClean="0"/>
            <a:t>pamaca</a:t>
          </a:r>
          <a:r>
            <a:rPr lang="en-US" dirty="0" smtClean="0"/>
            <a:t>.</a:t>
          </a:r>
          <a:endParaRPr lang="en-US" dirty="0"/>
        </a:p>
      </dgm:t>
    </dgm:pt>
    <dgm:pt modelId="{57B0BA5B-9805-4948-981D-61128C82FEB3}" type="parTrans" cxnId="{FFDE0DAD-6E74-4CEF-B79A-66940C27EFD8}">
      <dgm:prSet/>
      <dgm:spPr/>
      <dgm:t>
        <a:bodyPr/>
        <a:lstStyle/>
        <a:p>
          <a:endParaRPr lang="en-US"/>
        </a:p>
      </dgm:t>
    </dgm:pt>
    <dgm:pt modelId="{1D32108B-0341-4B2F-A49C-67764CECBD8C}" type="sibTrans" cxnId="{FFDE0DAD-6E74-4CEF-B79A-66940C27EFD8}">
      <dgm:prSet/>
      <dgm:spPr/>
      <dgm:t>
        <a:bodyPr/>
        <a:lstStyle/>
        <a:p>
          <a:endParaRPr lang="en-US"/>
        </a:p>
      </dgm:t>
    </dgm:pt>
    <dgm:pt modelId="{8E05C57F-3012-431E-88D2-91245EBC162B}">
      <dgm:prSet phldrT="[Text]"/>
      <dgm:spPr/>
      <dgm:t>
        <a:bodyPr/>
        <a:lstStyle/>
        <a:p>
          <a:r>
            <a:rPr lang="en-US" dirty="0" err="1" smtClean="0"/>
            <a:t>Tindakna</a:t>
          </a:r>
          <a:r>
            <a:rPr lang="en-US" dirty="0" smtClean="0"/>
            <a:t> </a:t>
          </a:r>
          <a:r>
            <a:rPr lang="en-US" dirty="0" err="1" smtClean="0"/>
            <a:t>kagiyatan</a:t>
          </a:r>
          <a:r>
            <a:rPr lang="en-US" dirty="0" smtClean="0"/>
            <a:t> </a:t>
          </a:r>
          <a:r>
            <a:rPr lang="en-US" dirty="0" err="1" smtClean="0"/>
            <a:t>pengamatan</a:t>
          </a:r>
          <a:r>
            <a:rPr lang="en-US" dirty="0" smtClean="0"/>
            <a:t> </a:t>
          </a:r>
          <a:endParaRPr lang="en-US" dirty="0"/>
        </a:p>
      </dgm:t>
    </dgm:pt>
    <dgm:pt modelId="{05F61DD1-4D1A-4F0A-960D-21F6F68D0E5E}" type="parTrans" cxnId="{36B80F1C-363C-4AD2-86A4-73548580D1CA}">
      <dgm:prSet/>
      <dgm:spPr/>
      <dgm:t>
        <a:bodyPr/>
        <a:lstStyle/>
        <a:p>
          <a:endParaRPr lang="en-US"/>
        </a:p>
      </dgm:t>
    </dgm:pt>
    <dgm:pt modelId="{D34A8BF6-7DCD-4B1D-B25B-359C39430D67}" type="sibTrans" cxnId="{36B80F1C-363C-4AD2-86A4-73548580D1CA}">
      <dgm:prSet/>
      <dgm:spPr/>
      <dgm:t>
        <a:bodyPr/>
        <a:lstStyle/>
        <a:p>
          <a:endParaRPr lang="en-US"/>
        </a:p>
      </dgm:t>
    </dgm:pt>
    <dgm:pt modelId="{648D1BF8-DCFB-4D84-AB31-A2F2D0249C93}">
      <dgm:prSet phldrT="[Text]"/>
      <dgm:spPr/>
      <dgm:t>
        <a:bodyPr/>
        <a:lstStyle/>
        <a:p>
          <a:r>
            <a:rPr lang="en-US" dirty="0" err="1" smtClean="0"/>
            <a:t>Kembangna</a:t>
          </a:r>
          <a:r>
            <a:rPr lang="en-US" dirty="0" smtClean="0"/>
            <a:t> </a:t>
          </a:r>
          <a:r>
            <a:rPr lang="en-US" dirty="0" err="1" smtClean="0"/>
            <a:t>cengkorongan</a:t>
          </a:r>
          <a:r>
            <a:rPr lang="en-US" dirty="0" smtClean="0"/>
            <a:t> </a:t>
          </a:r>
          <a:r>
            <a:rPr lang="en-US" dirty="0" err="1" smtClean="0"/>
            <a:t>dadi</a:t>
          </a:r>
          <a:r>
            <a:rPr lang="en-US" dirty="0" smtClean="0"/>
            <a:t> </a:t>
          </a:r>
          <a:r>
            <a:rPr lang="en-US" dirty="0" err="1" smtClean="0"/>
            <a:t>sawining</a:t>
          </a:r>
          <a:r>
            <a:rPr lang="en-US" dirty="0" smtClean="0"/>
            <a:t> </a:t>
          </a:r>
          <a:r>
            <a:rPr lang="en-US" dirty="0" err="1" smtClean="0"/>
            <a:t>teks</a:t>
          </a:r>
          <a:r>
            <a:rPr lang="en-US" dirty="0" smtClean="0"/>
            <a:t>.</a:t>
          </a:r>
          <a:endParaRPr lang="en-US" dirty="0"/>
        </a:p>
      </dgm:t>
    </dgm:pt>
    <dgm:pt modelId="{DC2EE883-3330-42B4-871E-9D0C0ADC344C}" type="parTrans" cxnId="{ADC10641-1533-42DD-8C6B-D99C105BA276}">
      <dgm:prSet/>
      <dgm:spPr/>
      <dgm:t>
        <a:bodyPr/>
        <a:lstStyle/>
        <a:p>
          <a:endParaRPr lang="en-US"/>
        </a:p>
      </dgm:t>
    </dgm:pt>
    <dgm:pt modelId="{A45DED18-E05A-49CA-9A2A-62080293701B}" type="sibTrans" cxnId="{ADC10641-1533-42DD-8C6B-D99C105BA276}">
      <dgm:prSet/>
      <dgm:spPr/>
      <dgm:t>
        <a:bodyPr/>
        <a:lstStyle/>
        <a:p>
          <a:endParaRPr lang="en-US"/>
        </a:p>
      </dgm:t>
    </dgm:pt>
    <dgm:pt modelId="{D1DBE0E3-5D4A-4BB8-99F8-4FD8B70095D5}">
      <dgm:prSet phldrT="[Text]"/>
      <dgm:spPr/>
      <dgm:t>
        <a:bodyPr/>
        <a:lstStyle/>
        <a:p>
          <a:r>
            <a:rPr lang="en-US" dirty="0" err="1" smtClean="0"/>
            <a:t>Priksa</a:t>
          </a:r>
          <a:r>
            <a:rPr lang="en-US" dirty="0" smtClean="0"/>
            <a:t> </a:t>
          </a:r>
          <a:r>
            <a:rPr lang="en-US" dirty="0" err="1" smtClean="0"/>
            <a:t>maneh</a:t>
          </a:r>
          <a:r>
            <a:rPr lang="en-US" dirty="0" smtClean="0"/>
            <a:t> </a:t>
          </a:r>
          <a:r>
            <a:rPr lang="en-US" dirty="0" err="1" smtClean="0"/>
            <a:t>wacan</a:t>
          </a:r>
          <a:r>
            <a:rPr lang="en-US" dirty="0" smtClean="0"/>
            <a:t> </a:t>
          </a:r>
          <a:r>
            <a:rPr lang="en-US" dirty="0" err="1" smtClean="0"/>
            <a:t>kang</a:t>
          </a:r>
          <a:r>
            <a:rPr lang="en-US" dirty="0" smtClean="0"/>
            <a:t> </a:t>
          </a:r>
          <a:r>
            <a:rPr lang="en-US" dirty="0" err="1" smtClean="0"/>
            <a:t>wis</a:t>
          </a:r>
          <a:r>
            <a:rPr lang="en-US" dirty="0" smtClean="0"/>
            <a:t> </a:t>
          </a:r>
          <a:r>
            <a:rPr lang="en-US" dirty="0" err="1" smtClean="0"/>
            <a:t>dadi</a:t>
          </a:r>
          <a:r>
            <a:rPr lang="en-US" dirty="0" smtClean="0"/>
            <a:t>.</a:t>
          </a:r>
          <a:endParaRPr lang="en-US" dirty="0"/>
        </a:p>
      </dgm:t>
    </dgm:pt>
    <dgm:pt modelId="{F98DCBF1-A520-41D7-9332-2A37577421EB}" type="parTrans" cxnId="{1A8B432A-9964-4D15-8410-4A8628938F55}">
      <dgm:prSet/>
      <dgm:spPr/>
      <dgm:t>
        <a:bodyPr/>
        <a:lstStyle/>
        <a:p>
          <a:endParaRPr lang="en-US"/>
        </a:p>
      </dgm:t>
    </dgm:pt>
    <dgm:pt modelId="{7CBB2D21-303E-4E53-99A3-020110C00A5C}" type="sibTrans" cxnId="{1A8B432A-9964-4D15-8410-4A8628938F55}">
      <dgm:prSet/>
      <dgm:spPr/>
      <dgm:t>
        <a:bodyPr/>
        <a:lstStyle/>
        <a:p>
          <a:endParaRPr lang="en-US"/>
        </a:p>
      </dgm:t>
    </dgm:pt>
    <dgm:pt modelId="{EB56A72B-C85B-4DD3-B39C-9C95CB50120A}" type="pres">
      <dgm:prSet presAssocID="{7E8EF620-6D92-4194-988D-8610D9B01F5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508CFC75-40A8-437F-8F4F-80A990C5DCAD}" type="pres">
      <dgm:prSet presAssocID="{7E8EF620-6D92-4194-988D-8610D9B01F58}" presName="Name1" presStyleCnt="0"/>
      <dgm:spPr/>
      <dgm:t>
        <a:bodyPr/>
        <a:lstStyle/>
        <a:p>
          <a:endParaRPr lang="en-US"/>
        </a:p>
      </dgm:t>
    </dgm:pt>
    <dgm:pt modelId="{E696A999-F36F-4C1E-8B4C-A3341B9C8124}" type="pres">
      <dgm:prSet presAssocID="{7E8EF620-6D92-4194-988D-8610D9B01F58}" presName="cycle" presStyleCnt="0"/>
      <dgm:spPr/>
      <dgm:t>
        <a:bodyPr/>
        <a:lstStyle/>
        <a:p>
          <a:endParaRPr lang="en-US"/>
        </a:p>
      </dgm:t>
    </dgm:pt>
    <dgm:pt modelId="{BEF9BD95-E8E5-4C8A-8F35-826D59B7E37D}" type="pres">
      <dgm:prSet presAssocID="{7E8EF620-6D92-4194-988D-8610D9B01F58}" presName="srcNode" presStyleLbl="node1" presStyleIdx="0" presStyleCnt="4"/>
      <dgm:spPr/>
      <dgm:t>
        <a:bodyPr/>
        <a:lstStyle/>
        <a:p>
          <a:endParaRPr lang="en-US"/>
        </a:p>
      </dgm:t>
    </dgm:pt>
    <dgm:pt modelId="{5148AB12-AB9C-476D-937F-0B8E020338E5}" type="pres">
      <dgm:prSet presAssocID="{7E8EF620-6D92-4194-988D-8610D9B01F58}" presName="conn" presStyleLbl="parChTrans1D2" presStyleIdx="0" presStyleCnt="1"/>
      <dgm:spPr/>
      <dgm:t>
        <a:bodyPr/>
        <a:lstStyle/>
        <a:p>
          <a:endParaRPr lang="en-US"/>
        </a:p>
      </dgm:t>
    </dgm:pt>
    <dgm:pt modelId="{FBE96C4C-B479-4EB7-9177-EA8BAE04AF87}" type="pres">
      <dgm:prSet presAssocID="{7E8EF620-6D92-4194-988D-8610D9B01F58}" presName="extraNode" presStyleLbl="node1" presStyleIdx="0" presStyleCnt="4"/>
      <dgm:spPr/>
      <dgm:t>
        <a:bodyPr/>
        <a:lstStyle/>
        <a:p>
          <a:endParaRPr lang="en-US"/>
        </a:p>
      </dgm:t>
    </dgm:pt>
    <dgm:pt modelId="{E5ECF143-DD27-4168-B5B3-5A9D0B5392B2}" type="pres">
      <dgm:prSet presAssocID="{7E8EF620-6D92-4194-988D-8610D9B01F58}" presName="dstNode" presStyleLbl="node1" presStyleIdx="0" presStyleCnt="4"/>
      <dgm:spPr/>
      <dgm:t>
        <a:bodyPr/>
        <a:lstStyle/>
        <a:p>
          <a:endParaRPr lang="en-US"/>
        </a:p>
      </dgm:t>
    </dgm:pt>
    <dgm:pt modelId="{98B24C83-9C9F-4785-9641-A34A4DD50DE5}" type="pres">
      <dgm:prSet presAssocID="{2EB8C818-5993-48E5-977A-27A513494732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5E51E2-F9F3-443A-A3DF-5100622330A7}" type="pres">
      <dgm:prSet presAssocID="{2EB8C818-5993-48E5-977A-27A513494732}" presName="accent_1" presStyleCnt="0"/>
      <dgm:spPr/>
      <dgm:t>
        <a:bodyPr/>
        <a:lstStyle/>
        <a:p>
          <a:endParaRPr lang="en-US"/>
        </a:p>
      </dgm:t>
    </dgm:pt>
    <dgm:pt modelId="{82664FBD-667F-4DD2-A101-4348EF789B1E}" type="pres">
      <dgm:prSet presAssocID="{2EB8C818-5993-48E5-977A-27A513494732}" presName="accentRepeatNode" presStyleLbl="solidFgAcc1" presStyleIdx="0" presStyleCnt="4"/>
      <dgm:spPr/>
      <dgm:t>
        <a:bodyPr/>
        <a:lstStyle/>
        <a:p>
          <a:endParaRPr lang="en-US"/>
        </a:p>
      </dgm:t>
    </dgm:pt>
    <dgm:pt modelId="{EBA64099-4778-427F-9BE3-FE564F9399EE}" type="pres">
      <dgm:prSet presAssocID="{8E05C57F-3012-431E-88D2-91245EBC162B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073E2B-A0C0-4919-B6E3-5FA519C288F9}" type="pres">
      <dgm:prSet presAssocID="{8E05C57F-3012-431E-88D2-91245EBC162B}" presName="accent_2" presStyleCnt="0"/>
      <dgm:spPr/>
      <dgm:t>
        <a:bodyPr/>
        <a:lstStyle/>
        <a:p>
          <a:endParaRPr lang="en-US"/>
        </a:p>
      </dgm:t>
    </dgm:pt>
    <dgm:pt modelId="{954BEAE1-4472-4B95-9178-557C04862793}" type="pres">
      <dgm:prSet presAssocID="{8E05C57F-3012-431E-88D2-91245EBC162B}" presName="accentRepeatNode" presStyleLbl="solidFgAcc1" presStyleIdx="1" presStyleCnt="4"/>
      <dgm:spPr/>
      <dgm:t>
        <a:bodyPr/>
        <a:lstStyle/>
        <a:p>
          <a:endParaRPr lang="en-US"/>
        </a:p>
      </dgm:t>
    </dgm:pt>
    <dgm:pt modelId="{D2D9D92E-BB17-4103-8A31-9DC973CDD989}" type="pres">
      <dgm:prSet presAssocID="{648D1BF8-DCFB-4D84-AB31-A2F2D0249C93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E1E829-0F74-40ED-8F7B-DC90E767D45D}" type="pres">
      <dgm:prSet presAssocID="{648D1BF8-DCFB-4D84-AB31-A2F2D0249C93}" presName="accent_3" presStyleCnt="0"/>
      <dgm:spPr/>
      <dgm:t>
        <a:bodyPr/>
        <a:lstStyle/>
        <a:p>
          <a:endParaRPr lang="en-US"/>
        </a:p>
      </dgm:t>
    </dgm:pt>
    <dgm:pt modelId="{DF6AC7D7-40F1-4BCA-ADEA-F63B40747301}" type="pres">
      <dgm:prSet presAssocID="{648D1BF8-DCFB-4D84-AB31-A2F2D0249C93}" presName="accentRepeatNode" presStyleLbl="solidFgAcc1" presStyleIdx="2" presStyleCnt="4"/>
      <dgm:spPr/>
      <dgm:t>
        <a:bodyPr/>
        <a:lstStyle/>
        <a:p>
          <a:endParaRPr lang="en-US"/>
        </a:p>
      </dgm:t>
    </dgm:pt>
    <dgm:pt modelId="{87C7C0B7-9DF0-48A6-9B2A-19030B68218C}" type="pres">
      <dgm:prSet presAssocID="{D1DBE0E3-5D4A-4BB8-99F8-4FD8B70095D5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BEBB7D-57C1-410B-AD0B-C280B5603298}" type="pres">
      <dgm:prSet presAssocID="{D1DBE0E3-5D4A-4BB8-99F8-4FD8B70095D5}" presName="accent_4" presStyleCnt="0"/>
      <dgm:spPr/>
      <dgm:t>
        <a:bodyPr/>
        <a:lstStyle/>
        <a:p>
          <a:endParaRPr lang="en-US"/>
        </a:p>
      </dgm:t>
    </dgm:pt>
    <dgm:pt modelId="{42106454-6CA3-44CB-8015-497276D633EC}" type="pres">
      <dgm:prSet presAssocID="{D1DBE0E3-5D4A-4BB8-99F8-4FD8B70095D5}" presName="accentRepeatNode" presStyleLbl="solidFgAcc1" presStyleIdx="3" presStyleCnt="4"/>
      <dgm:spPr/>
      <dgm:t>
        <a:bodyPr/>
        <a:lstStyle/>
        <a:p>
          <a:endParaRPr lang="en-US"/>
        </a:p>
      </dgm:t>
    </dgm:pt>
  </dgm:ptLst>
  <dgm:cxnLst>
    <dgm:cxn modelId="{876915A4-7E08-48D8-B1E8-6E557963715F}" type="presOf" srcId="{8E05C57F-3012-431E-88D2-91245EBC162B}" destId="{EBA64099-4778-427F-9BE3-FE564F9399EE}" srcOrd="0" destOrd="0" presId="urn:microsoft.com/office/officeart/2008/layout/VerticalCurvedList"/>
    <dgm:cxn modelId="{F36387A8-AAB0-4D5E-ABCA-7088C695A1A2}" type="presOf" srcId="{2EB8C818-5993-48E5-977A-27A513494732}" destId="{98B24C83-9C9F-4785-9641-A34A4DD50DE5}" srcOrd="0" destOrd="0" presId="urn:microsoft.com/office/officeart/2008/layout/VerticalCurvedList"/>
    <dgm:cxn modelId="{1A8B432A-9964-4D15-8410-4A8628938F55}" srcId="{7E8EF620-6D92-4194-988D-8610D9B01F58}" destId="{D1DBE0E3-5D4A-4BB8-99F8-4FD8B70095D5}" srcOrd="3" destOrd="0" parTransId="{F98DCBF1-A520-41D7-9332-2A37577421EB}" sibTransId="{7CBB2D21-303E-4E53-99A3-020110C00A5C}"/>
    <dgm:cxn modelId="{36B80F1C-363C-4AD2-86A4-73548580D1CA}" srcId="{7E8EF620-6D92-4194-988D-8610D9B01F58}" destId="{8E05C57F-3012-431E-88D2-91245EBC162B}" srcOrd="1" destOrd="0" parTransId="{05F61DD1-4D1A-4F0A-960D-21F6F68D0E5E}" sibTransId="{D34A8BF6-7DCD-4B1D-B25B-359C39430D67}"/>
    <dgm:cxn modelId="{60EC8603-0A86-4C5C-96D2-EDE42DDEAC00}" type="presOf" srcId="{1D32108B-0341-4B2F-A49C-67764CECBD8C}" destId="{5148AB12-AB9C-476D-937F-0B8E020338E5}" srcOrd="0" destOrd="0" presId="urn:microsoft.com/office/officeart/2008/layout/VerticalCurvedList"/>
    <dgm:cxn modelId="{7BFE8E0F-F977-4FA6-918C-DD9EC3DE4360}" type="presOf" srcId="{D1DBE0E3-5D4A-4BB8-99F8-4FD8B70095D5}" destId="{87C7C0B7-9DF0-48A6-9B2A-19030B68218C}" srcOrd="0" destOrd="0" presId="urn:microsoft.com/office/officeart/2008/layout/VerticalCurvedList"/>
    <dgm:cxn modelId="{ADC10641-1533-42DD-8C6B-D99C105BA276}" srcId="{7E8EF620-6D92-4194-988D-8610D9B01F58}" destId="{648D1BF8-DCFB-4D84-AB31-A2F2D0249C93}" srcOrd="2" destOrd="0" parTransId="{DC2EE883-3330-42B4-871E-9D0C0ADC344C}" sibTransId="{A45DED18-E05A-49CA-9A2A-62080293701B}"/>
    <dgm:cxn modelId="{648B0195-BFB6-4B9B-8905-B41A7CDB8161}" type="presOf" srcId="{648D1BF8-DCFB-4D84-AB31-A2F2D0249C93}" destId="{D2D9D92E-BB17-4103-8A31-9DC973CDD989}" srcOrd="0" destOrd="0" presId="urn:microsoft.com/office/officeart/2008/layout/VerticalCurvedList"/>
    <dgm:cxn modelId="{C6D2746A-17C9-4F86-A994-868EBAB03B84}" type="presOf" srcId="{7E8EF620-6D92-4194-988D-8610D9B01F58}" destId="{EB56A72B-C85B-4DD3-B39C-9C95CB50120A}" srcOrd="0" destOrd="0" presId="urn:microsoft.com/office/officeart/2008/layout/VerticalCurvedList"/>
    <dgm:cxn modelId="{FFDE0DAD-6E74-4CEF-B79A-66940C27EFD8}" srcId="{7E8EF620-6D92-4194-988D-8610D9B01F58}" destId="{2EB8C818-5993-48E5-977A-27A513494732}" srcOrd="0" destOrd="0" parTransId="{57B0BA5B-9805-4948-981D-61128C82FEB3}" sibTransId="{1D32108B-0341-4B2F-A49C-67764CECBD8C}"/>
    <dgm:cxn modelId="{BCE23BC9-0D1E-428B-9859-390A1C932FFA}" type="presParOf" srcId="{EB56A72B-C85B-4DD3-B39C-9C95CB50120A}" destId="{508CFC75-40A8-437F-8F4F-80A990C5DCAD}" srcOrd="0" destOrd="0" presId="urn:microsoft.com/office/officeart/2008/layout/VerticalCurvedList"/>
    <dgm:cxn modelId="{702F1A1A-263D-47B3-8171-296E1C41C556}" type="presParOf" srcId="{508CFC75-40A8-437F-8F4F-80A990C5DCAD}" destId="{E696A999-F36F-4C1E-8B4C-A3341B9C8124}" srcOrd="0" destOrd="0" presId="urn:microsoft.com/office/officeart/2008/layout/VerticalCurvedList"/>
    <dgm:cxn modelId="{C7B75487-A329-4014-890D-961719C80441}" type="presParOf" srcId="{E696A999-F36F-4C1E-8B4C-A3341B9C8124}" destId="{BEF9BD95-E8E5-4C8A-8F35-826D59B7E37D}" srcOrd="0" destOrd="0" presId="urn:microsoft.com/office/officeart/2008/layout/VerticalCurvedList"/>
    <dgm:cxn modelId="{91AF3731-9448-4295-A438-9B610CD6F15E}" type="presParOf" srcId="{E696A999-F36F-4C1E-8B4C-A3341B9C8124}" destId="{5148AB12-AB9C-476D-937F-0B8E020338E5}" srcOrd="1" destOrd="0" presId="urn:microsoft.com/office/officeart/2008/layout/VerticalCurvedList"/>
    <dgm:cxn modelId="{4E54E3EE-4186-4824-B440-84E8747B0C5F}" type="presParOf" srcId="{E696A999-F36F-4C1E-8B4C-A3341B9C8124}" destId="{FBE96C4C-B479-4EB7-9177-EA8BAE04AF87}" srcOrd="2" destOrd="0" presId="urn:microsoft.com/office/officeart/2008/layout/VerticalCurvedList"/>
    <dgm:cxn modelId="{06F666D9-1B94-4A9B-B5DA-5346FB42331E}" type="presParOf" srcId="{E696A999-F36F-4C1E-8B4C-A3341B9C8124}" destId="{E5ECF143-DD27-4168-B5B3-5A9D0B5392B2}" srcOrd="3" destOrd="0" presId="urn:microsoft.com/office/officeart/2008/layout/VerticalCurvedList"/>
    <dgm:cxn modelId="{126337E7-A5D3-48EC-AE5B-D50A7C3B0249}" type="presParOf" srcId="{508CFC75-40A8-437F-8F4F-80A990C5DCAD}" destId="{98B24C83-9C9F-4785-9641-A34A4DD50DE5}" srcOrd="1" destOrd="0" presId="urn:microsoft.com/office/officeart/2008/layout/VerticalCurvedList"/>
    <dgm:cxn modelId="{FA10AEAD-9669-41DB-A668-E7B4B17F31A3}" type="presParOf" srcId="{508CFC75-40A8-437F-8F4F-80A990C5DCAD}" destId="{EF5E51E2-F9F3-443A-A3DF-5100622330A7}" srcOrd="2" destOrd="0" presId="urn:microsoft.com/office/officeart/2008/layout/VerticalCurvedList"/>
    <dgm:cxn modelId="{902F412F-1A54-41E1-83F6-25057E809FEC}" type="presParOf" srcId="{EF5E51E2-F9F3-443A-A3DF-5100622330A7}" destId="{82664FBD-667F-4DD2-A101-4348EF789B1E}" srcOrd="0" destOrd="0" presId="urn:microsoft.com/office/officeart/2008/layout/VerticalCurvedList"/>
    <dgm:cxn modelId="{6289D954-3137-40AA-B4BA-83FC2AC74A5F}" type="presParOf" srcId="{508CFC75-40A8-437F-8F4F-80A990C5DCAD}" destId="{EBA64099-4778-427F-9BE3-FE564F9399EE}" srcOrd="3" destOrd="0" presId="urn:microsoft.com/office/officeart/2008/layout/VerticalCurvedList"/>
    <dgm:cxn modelId="{F6EB68CE-40D7-4D35-B642-E1C57FA648F9}" type="presParOf" srcId="{508CFC75-40A8-437F-8F4F-80A990C5DCAD}" destId="{A8073E2B-A0C0-4919-B6E3-5FA519C288F9}" srcOrd="4" destOrd="0" presId="urn:microsoft.com/office/officeart/2008/layout/VerticalCurvedList"/>
    <dgm:cxn modelId="{EEB3101A-6390-4651-9683-7CC39377B0CA}" type="presParOf" srcId="{A8073E2B-A0C0-4919-B6E3-5FA519C288F9}" destId="{954BEAE1-4472-4B95-9178-557C04862793}" srcOrd="0" destOrd="0" presId="urn:microsoft.com/office/officeart/2008/layout/VerticalCurvedList"/>
    <dgm:cxn modelId="{05A6BBE4-E37F-4F06-9921-BD609913CF19}" type="presParOf" srcId="{508CFC75-40A8-437F-8F4F-80A990C5DCAD}" destId="{D2D9D92E-BB17-4103-8A31-9DC973CDD989}" srcOrd="5" destOrd="0" presId="urn:microsoft.com/office/officeart/2008/layout/VerticalCurvedList"/>
    <dgm:cxn modelId="{201D8E44-5835-4168-82C0-937BB78C8E63}" type="presParOf" srcId="{508CFC75-40A8-437F-8F4F-80A990C5DCAD}" destId="{92E1E829-0F74-40ED-8F7B-DC90E767D45D}" srcOrd="6" destOrd="0" presId="urn:microsoft.com/office/officeart/2008/layout/VerticalCurvedList"/>
    <dgm:cxn modelId="{F0D3D675-E2B6-49CD-AA83-3D1B85D4A200}" type="presParOf" srcId="{92E1E829-0F74-40ED-8F7B-DC90E767D45D}" destId="{DF6AC7D7-40F1-4BCA-ADEA-F63B40747301}" srcOrd="0" destOrd="0" presId="urn:microsoft.com/office/officeart/2008/layout/VerticalCurvedList"/>
    <dgm:cxn modelId="{DBD424B7-05DB-47A4-8AC6-EC5A59E1E6CB}" type="presParOf" srcId="{508CFC75-40A8-437F-8F4F-80A990C5DCAD}" destId="{87C7C0B7-9DF0-48A6-9B2A-19030B68218C}" srcOrd="7" destOrd="0" presId="urn:microsoft.com/office/officeart/2008/layout/VerticalCurvedList"/>
    <dgm:cxn modelId="{292E02FD-39EE-4466-8413-E6982AEC520B}" type="presParOf" srcId="{508CFC75-40A8-437F-8F4F-80A990C5DCAD}" destId="{54BEBB7D-57C1-410B-AD0B-C280B5603298}" srcOrd="8" destOrd="0" presId="urn:microsoft.com/office/officeart/2008/layout/VerticalCurvedList"/>
    <dgm:cxn modelId="{40A7EE75-9711-4999-A53F-0C96AD013C81}" type="presParOf" srcId="{54BEBB7D-57C1-410B-AD0B-C280B5603298}" destId="{42106454-6CA3-44CB-8015-497276D633E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D1EE24-CC64-42EA-A6AF-3D557E3D4A3C}">
      <dsp:nvSpPr>
        <dsp:cNvPr id="0" name=""/>
        <dsp:cNvSpPr/>
      </dsp:nvSpPr>
      <dsp:spPr>
        <a:xfrm>
          <a:off x="1467065" y="1938517"/>
          <a:ext cx="858007" cy="17863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29003" y="0"/>
              </a:lnTo>
              <a:lnTo>
                <a:pt x="429003" y="1786352"/>
              </a:lnTo>
              <a:lnTo>
                <a:pt x="858007" y="178635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846526" y="2782151"/>
        <a:ext cx="99086" cy="99086"/>
      </dsp:txXfrm>
    </dsp:sp>
    <dsp:sp modelId="{6C8C88F6-2DB1-41BD-AF23-8BDCB61C169D}">
      <dsp:nvSpPr>
        <dsp:cNvPr id="0" name=""/>
        <dsp:cNvSpPr/>
      </dsp:nvSpPr>
      <dsp:spPr>
        <a:xfrm>
          <a:off x="1467065" y="1938517"/>
          <a:ext cx="858007" cy="939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29003" y="0"/>
              </a:lnTo>
              <a:lnTo>
                <a:pt x="429003" y="939917"/>
              </a:lnTo>
              <a:lnTo>
                <a:pt x="858007" y="939917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864253" y="2376660"/>
        <a:ext cx="63632" cy="63632"/>
      </dsp:txXfrm>
    </dsp:sp>
    <dsp:sp modelId="{1FEFF7A7-C96D-4BFB-9215-ECA97E652C4E}">
      <dsp:nvSpPr>
        <dsp:cNvPr id="0" name=""/>
        <dsp:cNvSpPr/>
      </dsp:nvSpPr>
      <dsp:spPr>
        <a:xfrm>
          <a:off x="1467065" y="1938517"/>
          <a:ext cx="858007" cy="934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29003" y="0"/>
              </a:lnTo>
              <a:lnTo>
                <a:pt x="429003" y="93482"/>
              </a:lnTo>
              <a:lnTo>
                <a:pt x="858007" y="9348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874492" y="1963681"/>
        <a:ext cx="43154" cy="43154"/>
      </dsp:txXfrm>
    </dsp:sp>
    <dsp:sp modelId="{D6AA5595-219B-45EB-9A34-D7043045D623}">
      <dsp:nvSpPr>
        <dsp:cNvPr id="0" name=""/>
        <dsp:cNvSpPr/>
      </dsp:nvSpPr>
      <dsp:spPr>
        <a:xfrm>
          <a:off x="1467065" y="1185564"/>
          <a:ext cx="858007" cy="752953"/>
        </a:xfrm>
        <a:custGeom>
          <a:avLst/>
          <a:gdLst/>
          <a:ahLst/>
          <a:cxnLst/>
          <a:rect l="0" t="0" r="0" b="0"/>
          <a:pathLst>
            <a:path>
              <a:moveTo>
                <a:pt x="0" y="752953"/>
              </a:moveTo>
              <a:lnTo>
                <a:pt x="429003" y="752953"/>
              </a:lnTo>
              <a:lnTo>
                <a:pt x="429003" y="0"/>
              </a:lnTo>
              <a:lnTo>
                <a:pt x="858007" y="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867530" y="1533502"/>
        <a:ext cx="57077" cy="57077"/>
      </dsp:txXfrm>
    </dsp:sp>
    <dsp:sp modelId="{761BF686-1ACA-42E5-B5AF-7C78CC3770A4}">
      <dsp:nvSpPr>
        <dsp:cNvPr id="0" name=""/>
        <dsp:cNvSpPr/>
      </dsp:nvSpPr>
      <dsp:spPr>
        <a:xfrm>
          <a:off x="1467065" y="339129"/>
          <a:ext cx="858007" cy="1599388"/>
        </a:xfrm>
        <a:custGeom>
          <a:avLst/>
          <a:gdLst/>
          <a:ahLst/>
          <a:cxnLst/>
          <a:rect l="0" t="0" r="0" b="0"/>
          <a:pathLst>
            <a:path>
              <a:moveTo>
                <a:pt x="0" y="1599388"/>
              </a:moveTo>
              <a:lnTo>
                <a:pt x="429003" y="1599388"/>
              </a:lnTo>
              <a:lnTo>
                <a:pt x="429003" y="0"/>
              </a:lnTo>
              <a:lnTo>
                <a:pt x="858007" y="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1850694" y="1093448"/>
        <a:ext cx="90749" cy="90749"/>
      </dsp:txXfrm>
    </dsp:sp>
    <dsp:sp modelId="{9B8B4A23-CC3A-4892-959E-19584413EF0D}">
      <dsp:nvSpPr>
        <dsp:cNvPr id="0" name=""/>
        <dsp:cNvSpPr/>
      </dsp:nvSpPr>
      <dsp:spPr>
        <a:xfrm>
          <a:off x="275231" y="1773026"/>
          <a:ext cx="2052685" cy="33098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Wacan</a:t>
          </a:r>
          <a:endParaRPr lang="en-US" sz="2100" kern="1200" dirty="0"/>
        </a:p>
      </dsp:txBody>
      <dsp:txXfrm>
        <a:off x="275231" y="1773026"/>
        <a:ext cx="2052685" cy="330983"/>
      </dsp:txXfrm>
    </dsp:sp>
    <dsp:sp modelId="{44E70217-0503-4D8D-B4E6-4542CFB73BE2}">
      <dsp:nvSpPr>
        <dsp:cNvPr id="0" name=""/>
        <dsp:cNvSpPr/>
      </dsp:nvSpPr>
      <dsp:spPr>
        <a:xfrm>
          <a:off x="2325073" y="555"/>
          <a:ext cx="2221045" cy="67714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Teks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Deskripsi</a:t>
          </a:r>
          <a:endParaRPr lang="en-US" sz="2100" kern="1200" dirty="0"/>
        </a:p>
      </dsp:txBody>
      <dsp:txXfrm>
        <a:off x="2325073" y="555"/>
        <a:ext cx="2221045" cy="677148"/>
      </dsp:txXfrm>
    </dsp:sp>
    <dsp:sp modelId="{F6819F4B-65B7-49C2-BF52-F65717780562}">
      <dsp:nvSpPr>
        <dsp:cNvPr id="0" name=""/>
        <dsp:cNvSpPr/>
      </dsp:nvSpPr>
      <dsp:spPr>
        <a:xfrm>
          <a:off x="2325073" y="846990"/>
          <a:ext cx="2221045" cy="67714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Teks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Eksposisi</a:t>
          </a:r>
          <a:endParaRPr lang="en-US" sz="2100" kern="1200" dirty="0"/>
        </a:p>
      </dsp:txBody>
      <dsp:txXfrm>
        <a:off x="2325073" y="846990"/>
        <a:ext cx="2221045" cy="677148"/>
      </dsp:txXfrm>
    </dsp:sp>
    <dsp:sp modelId="{6A7F319D-AF03-440C-BB7D-0A790CA775E8}">
      <dsp:nvSpPr>
        <dsp:cNvPr id="0" name=""/>
        <dsp:cNvSpPr/>
      </dsp:nvSpPr>
      <dsp:spPr>
        <a:xfrm>
          <a:off x="2325073" y="1693425"/>
          <a:ext cx="2221045" cy="67714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Teks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Argumentasi</a:t>
          </a:r>
          <a:endParaRPr lang="en-US" sz="2100" kern="1200" dirty="0"/>
        </a:p>
      </dsp:txBody>
      <dsp:txXfrm>
        <a:off x="2325073" y="1693425"/>
        <a:ext cx="2221045" cy="677148"/>
      </dsp:txXfrm>
    </dsp:sp>
    <dsp:sp modelId="{8F1123EA-DBB9-4A13-8FE1-9A07DD06C9CC}">
      <dsp:nvSpPr>
        <dsp:cNvPr id="0" name=""/>
        <dsp:cNvSpPr/>
      </dsp:nvSpPr>
      <dsp:spPr>
        <a:xfrm>
          <a:off x="2325073" y="2539861"/>
          <a:ext cx="2221045" cy="67714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Teks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Persuasi</a:t>
          </a:r>
          <a:endParaRPr lang="en-US" sz="2100" kern="1200" dirty="0"/>
        </a:p>
      </dsp:txBody>
      <dsp:txXfrm>
        <a:off x="2325073" y="2539861"/>
        <a:ext cx="2221045" cy="677148"/>
      </dsp:txXfrm>
    </dsp:sp>
    <dsp:sp modelId="{5ABD1AA1-4FDA-40D2-9ADA-90D33FD4128F}">
      <dsp:nvSpPr>
        <dsp:cNvPr id="0" name=""/>
        <dsp:cNvSpPr/>
      </dsp:nvSpPr>
      <dsp:spPr>
        <a:xfrm>
          <a:off x="2325073" y="3386296"/>
          <a:ext cx="2221045" cy="67714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Teks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Narasi</a:t>
          </a:r>
          <a:endParaRPr lang="en-US" sz="2100" kern="1200" dirty="0"/>
        </a:p>
      </dsp:txBody>
      <dsp:txXfrm>
        <a:off x="2325073" y="3386296"/>
        <a:ext cx="2221045" cy="6771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AFF5B1-1D71-496A-BACD-1316C3DAD74F}">
      <dsp:nvSpPr>
        <dsp:cNvPr id="0" name=""/>
        <dsp:cNvSpPr/>
      </dsp:nvSpPr>
      <dsp:spPr>
        <a:xfrm>
          <a:off x="280177" y="696686"/>
          <a:ext cx="7154845" cy="486002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</a:rPr>
            <a:t>Mangerteni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informasi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pokok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kang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faktual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jroning</a:t>
          </a:r>
          <a:r>
            <a:rPr lang="en-US" sz="2000" kern="1200" dirty="0" smtClean="0">
              <a:solidFill>
                <a:schemeClr val="tx1"/>
              </a:solidFill>
            </a:rPr>
            <a:t> </a:t>
          </a:r>
          <a:r>
            <a:rPr lang="en-US" sz="2000" kern="1200" dirty="0" err="1" smtClean="0">
              <a:solidFill>
                <a:schemeClr val="tx1"/>
              </a:solidFill>
            </a:rPr>
            <a:t>wacan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303902" y="720411"/>
        <a:ext cx="7107395" cy="438552"/>
      </dsp:txXfrm>
    </dsp:sp>
    <dsp:sp modelId="{48615E5D-4407-4933-8B58-F386923BFC47}">
      <dsp:nvSpPr>
        <dsp:cNvPr id="0" name=""/>
        <dsp:cNvSpPr/>
      </dsp:nvSpPr>
      <dsp:spPr>
        <a:xfrm>
          <a:off x="0" y="1182688"/>
          <a:ext cx="7715200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4958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 smtClean="0"/>
            <a:t>Bisa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nggunakake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daftar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pitakonan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apa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ing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ngendi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sapa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kapan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geneya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lan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kepiye</a:t>
          </a:r>
          <a:r>
            <a:rPr lang="en-US" sz="1800" kern="1200" dirty="0" smtClean="0"/>
            <a:t>. </a:t>
          </a:r>
          <a:r>
            <a:rPr lang="en-US" sz="1800" kern="1200" dirty="0" err="1" smtClean="0"/>
            <a:t>Saka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pitakon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mau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banjur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menawa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nemokake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wangsulan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saka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wacan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bisa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ditulis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lan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dadi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informasi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faktual</a:t>
          </a:r>
          <a:r>
            <a:rPr lang="en-US" sz="1800" kern="1200" dirty="0" smtClean="0"/>
            <a:t>. </a:t>
          </a:r>
          <a:endParaRPr lang="en-US" sz="1800" kern="1200" dirty="0"/>
        </a:p>
      </dsp:txBody>
      <dsp:txXfrm>
        <a:off x="0" y="1182688"/>
        <a:ext cx="7715200" cy="10764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48AB12-AB9C-476D-937F-0B8E020338E5}">
      <dsp:nvSpPr>
        <dsp:cNvPr id="0" name=""/>
        <dsp:cNvSpPr/>
      </dsp:nvSpPr>
      <dsp:spPr>
        <a:xfrm>
          <a:off x="-2847798" y="-438888"/>
          <a:ext cx="3398056" cy="3398056"/>
        </a:xfrm>
        <a:prstGeom prst="blockArc">
          <a:avLst>
            <a:gd name="adj1" fmla="val 18900000"/>
            <a:gd name="adj2" fmla="val 2700000"/>
            <a:gd name="adj3" fmla="val 636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B24C83-9C9F-4785-9641-A34A4DD50DE5}">
      <dsp:nvSpPr>
        <dsp:cNvPr id="0" name=""/>
        <dsp:cNvSpPr/>
      </dsp:nvSpPr>
      <dsp:spPr>
        <a:xfrm>
          <a:off x="288766" y="193759"/>
          <a:ext cx="6161148" cy="38771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75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Nemtokake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objek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gagasan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lan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tujuan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diaturake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pamaca</a:t>
          </a:r>
          <a:r>
            <a:rPr lang="en-US" sz="1800" kern="1200" dirty="0" smtClean="0"/>
            <a:t>.</a:t>
          </a:r>
          <a:endParaRPr lang="en-US" sz="1800" kern="1200" dirty="0"/>
        </a:p>
      </dsp:txBody>
      <dsp:txXfrm>
        <a:off x="288766" y="193759"/>
        <a:ext cx="6161148" cy="387719"/>
      </dsp:txXfrm>
    </dsp:sp>
    <dsp:sp modelId="{82664FBD-667F-4DD2-A101-4348EF789B1E}">
      <dsp:nvSpPr>
        <dsp:cNvPr id="0" name=""/>
        <dsp:cNvSpPr/>
      </dsp:nvSpPr>
      <dsp:spPr>
        <a:xfrm>
          <a:off x="46441" y="145294"/>
          <a:ext cx="484649" cy="4846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A64099-4778-427F-9BE3-FE564F9399EE}">
      <dsp:nvSpPr>
        <dsp:cNvPr id="0" name=""/>
        <dsp:cNvSpPr/>
      </dsp:nvSpPr>
      <dsp:spPr>
        <a:xfrm>
          <a:off x="511055" y="775439"/>
          <a:ext cx="5938859" cy="38771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75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Tindakna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kagiyatan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pengamatan</a:t>
          </a:r>
          <a:r>
            <a:rPr lang="en-US" sz="1800" kern="1200" dirty="0" smtClean="0"/>
            <a:t> </a:t>
          </a:r>
          <a:endParaRPr lang="en-US" sz="1800" kern="1200" dirty="0"/>
        </a:p>
      </dsp:txBody>
      <dsp:txXfrm>
        <a:off x="511055" y="775439"/>
        <a:ext cx="5938859" cy="387719"/>
      </dsp:txXfrm>
    </dsp:sp>
    <dsp:sp modelId="{954BEAE1-4472-4B95-9178-557C04862793}">
      <dsp:nvSpPr>
        <dsp:cNvPr id="0" name=""/>
        <dsp:cNvSpPr/>
      </dsp:nvSpPr>
      <dsp:spPr>
        <a:xfrm>
          <a:off x="268730" y="726974"/>
          <a:ext cx="484649" cy="4846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D9D92E-BB17-4103-8A31-9DC973CDD989}">
      <dsp:nvSpPr>
        <dsp:cNvPr id="0" name=""/>
        <dsp:cNvSpPr/>
      </dsp:nvSpPr>
      <dsp:spPr>
        <a:xfrm>
          <a:off x="511055" y="1357120"/>
          <a:ext cx="5938859" cy="38771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75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Kembangna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cengkorongan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dadi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sawining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teks</a:t>
          </a:r>
          <a:r>
            <a:rPr lang="en-US" sz="1800" kern="1200" dirty="0" smtClean="0"/>
            <a:t>.</a:t>
          </a:r>
          <a:endParaRPr lang="en-US" sz="1800" kern="1200" dirty="0"/>
        </a:p>
      </dsp:txBody>
      <dsp:txXfrm>
        <a:off x="511055" y="1357120"/>
        <a:ext cx="5938859" cy="387719"/>
      </dsp:txXfrm>
    </dsp:sp>
    <dsp:sp modelId="{DF6AC7D7-40F1-4BCA-ADEA-F63B40747301}">
      <dsp:nvSpPr>
        <dsp:cNvPr id="0" name=""/>
        <dsp:cNvSpPr/>
      </dsp:nvSpPr>
      <dsp:spPr>
        <a:xfrm>
          <a:off x="268730" y="1308655"/>
          <a:ext cx="484649" cy="4846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C7C0B7-9DF0-48A6-9B2A-19030B68218C}">
      <dsp:nvSpPr>
        <dsp:cNvPr id="0" name=""/>
        <dsp:cNvSpPr/>
      </dsp:nvSpPr>
      <dsp:spPr>
        <a:xfrm>
          <a:off x="288766" y="1938800"/>
          <a:ext cx="6161148" cy="38771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75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Priksa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maneh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wacan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wis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dadi</a:t>
          </a:r>
          <a:r>
            <a:rPr lang="en-US" sz="1800" kern="1200" dirty="0" smtClean="0"/>
            <a:t>.</a:t>
          </a:r>
          <a:endParaRPr lang="en-US" sz="1800" kern="1200" dirty="0"/>
        </a:p>
      </dsp:txBody>
      <dsp:txXfrm>
        <a:off x="288766" y="1938800"/>
        <a:ext cx="6161148" cy="387719"/>
      </dsp:txXfrm>
    </dsp:sp>
    <dsp:sp modelId="{42106454-6CA3-44CB-8015-497276D633EC}">
      <dsp:nvSpPr>
        <dsp:cNvPr id="0" name=""/>
        <dsp:cNvSpPr/>
      </dsp:nvSpPr>
      <dsp:spPr>
        <a:xfrm>
          <a:off x="46441" y="1890336"/>
          <a:ext cx="484649" cy="4846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9792" y="4011910"/>
            <a:ext cx="2895600" cy="273844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98336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1770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46058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2848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5229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81004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7009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9981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1624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5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25813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F51C9-3709-4B35-99B3-D32F5AC199CA}" type="datetimeFigureOut">
              <a:rPr lang="id-ID" smtClean="0"/>
              <a:t>26/10/2022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  <p:pic>
        <p:nvPicPr>
          <p:cNvPr id="1026" name="Picture 2" descr="F:\BAHAN WFH\SMK Bumper dan template\SMK Bumper dan template\Template Media mengajar_ B.Indo kurikulum merdeka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4656137"/>
            <a:ext cx="9156700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BAHAN WFH\SMK Bumper dan template\SMK Bumper dan template\Template Media mengajar_ B.Indo kurikulum merdeka.pn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62" r="23252"/>
          <a:stretch/>
        </p:blipFill>
        <p:spPr bwMode="auto">
          <a:xfrm>
            <a:off x="4139952" y="4656137"/>
            <a:ext cx="1728192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 userDrawn="1"/>
        </p:nvSpPr>
        <p:spPr>
          <a:xfrm>
            <a:off x="2951820" y="4803998"/>
            <a:ext cx="3240360" cy="295019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accent2"/>
                </a:solidFill>
              </a:rPr>
              <a:t>Lantip Basa lan Sastra Jawa</a:t>
            </a:r>
            <a:endParaRPr lang="id-ID" sz="1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0" y="21315"/>
            <a:ext cx="912466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cs typeface="Arial" panose="020B0604020202020204" pitchFamily="34" charset="0"/>
              </a:rPr>
              <a:t>BAB 1 </a:t>
            </a:r>
          </a:p>
          <a:p>
            <a:pPr algn="ctr"/>
            <a:r>
              <a:rPr lang="en-US" sz="2800" dirty="0" err="1" smtClean="0"/>
              <a:t>Milah</a:t>
            </a:r>
            <a:r>
              <a:rPr lang="en-US" sz="2800" dirty="0" smtClean="0"/>
              <a:t> </a:t>
            </a:r>
            <a:r>
              <a:rPr lang="en-US" sz="2800" dirty="0" err="1" smtClean="0"/>
              <a:t>lan</a:t>
            </a:r>
            <a:r>
              <a:rPr lang="en-US" sz="2800" dirty="0" smtClean="0"/>
              <a:t> </a:t>
            </a:r>
            <a:r>
              <a:rPr lang="en-US" sz="2800" dirty="0" err="1" smtClean="0"/>
              <a:t>Ngolah</a:t>
            </a:r>
            <a:r>
              <a:rPr lang="en-US" sz="2800" dirty="0" smtClean="0"/>
              <a:t> </a:t>
            </a:r>
            <a:r>
              <a:rPr lang="en-US" sz="2800" dirty="0" err="1" smtClean="0"/>
              <a:t>Informasi</a:t>
            </a:r>
            <a:r>
              <a:rPr lang="en-US" sz="2800" dirty="0" smtClean="0"/>
              <a:t> </a:t>
            </a:r>
            <a:r>
              <a:rPr lang="en-US" sz="2800" dirty="0" err="1" smtClean="0"/>
              <a:t>kanthi</a:t>
            </a:r>
            <a:r>
              <a:rPr lang="en-US" sz="2800" dirty="0" smtClean="0"/>
              <a:t> </a:t>
            </a:r>
            <a:r>
              <a:rPr lang="en-US" sz="2800" dirty="0" err="1" smtClean="0"/>
              <a:t>Tlesih</a:t>
            </a:r>
            <a:endParaRPr lang="en-US" sz="28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2123728" y="987574"/>
            <a:ext cx="5829057" cy="38164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4443958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7132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67494"/>
            <a:ext cx="8229600" cy="3888432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Struktur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Teks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Argumentasi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oogle Shape;2235;p53"/>
          <p:cNvGrpSpPr/>
          <p:nvPr/>
        </p:nvGrpSpPr>
        <p:grpSpPr>
          <a:xfrm>
            <a:off x="1115616" y="1203598"/>
            <a:ext cx="1838815" cy="2706778"/>
            <a:chOff x="1282190" y="1486412"/>
            <a:chExt cx="1838815" cy="2706778"/>
          </a:xfrm>
        </p:grpSpPr>
        <p:grpSp>
          <p:nvGrpSpPr>
            <p:cNvPr id="8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2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0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" name="Google Shape;2235;p53"/>
          <p:cNvGrpSpPr/>
          <p:nvPr/>
        </p:nvGrpSpPr>
        <p:grpSpPr>
          <a:xfrm>
            <a:off x="3590928" y="1203598"/>
            <a:ext cx="1838815" cy="2706778"/>
            <a:chOff x="1282190" y="1486412"/>
            <a:chExt cx="1838815" cy="2706778"/>
          </a:xfrm>
        </p:grpSpPr>
        <p:grpSp>
          <p:nvGrpSpPr>
            <p:cNvPr id="15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9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7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1" name="Google Shape;2235;p53"/>
          <p:cNvGrpSpPr/>
          <p:nvPr/>
        </p:nvGrpSpPr>
        <p:grpSpPr>
          <a:xfrm>
            <a:off x="6081415" y="1193514"/>
            <a:ext cx="1838815" cy="2706778"/>
            <a:chOff x="1282190" y="1486412"/>
            <a:chExt cx="1838815" cy="2706778"/>
          </a:xfrm>
        </p:grpSpPr>
        <p:grpSp>
          <p:nvGrpSpPr>
            <p:cNvPr id="22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26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24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8" name="Google Shape;2257;p53"/>
          <p:cNvSpPr txBox="1"/>
          <p:nvPr/>
        </p:nvSpPr>
        <p:spPr>
          <a:xfrm>
            <a:off x="1269099" y="1190087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Pambuka</a:t>
            </a:r>
            <a:endParaRPr sz="20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29" name="Google Shape;2257;p53"/>
          <p:cNvSpPr txBox="1"/>
          <p:nvPr/>
        </p:nvSpPr>
        <p:spPr>
          <a:xfrm>
            <a:off x="3685135" y="1168302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Isi</a:t>
            </a:r>
            <a:endParaRPr sz="20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30" name="Google Shape;2257;p53"/>
          <p:cNvSpPr txBox="1"/>
          <p:nvPr/>
        </p:nvSpPr>
        <p:spPr>
          <a:xfrm>
            <a:off x="6167852" y="1168301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Dudutan</a:t>
            </a:r>
            <a:endParaRPr sz="20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31" name="Google Shape;2258;p53"/>
          <p:cNvSpPr txBox="1"/>
          <p:nvPr/>
        </p:nvSpPr>
        <p:spPr>
          <a:xfrm>
            <a:off x="1124425" y="1570263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1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Perkara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dadi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lelandhesan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saka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tema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2" name="Google Shape;2258;p53"/>
          <p:cNvSpPr txBox="1"/>
          <p:nvPr/>
        </p:nvSpPr>
        <p:spPr>
          <a:xfrm>
            <a:off x="3623692" y="1563638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2</a:t>
            </a:r>
            <a:endParaRPr lang="en-US"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Njlentrehake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prekara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mbuktekake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panemu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3" name="Google Shape;2258;p53"/>
          <p:cNvSpPr txBox="1"/>
          <p:nvPr/>
        </p:nvSpPr>
        <p:spPr>
          <a:xfrm>
            <a:off x="6151031" y="1581103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3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Dudutan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saka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wacan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bisa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awujud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ringkesan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grpSp>
        <p:nvGrpSpPr>
          <p:cNvPr id="34" name="Google Shape;1676;p46"/>
          <p:cNvGrpSpPr/>
          <p:nvPr/>
        </p:nvGrpSpPr>
        <p:grpSpPr>
          <a:xfrm>
            <a:off x="3018951" y="3308436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35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1676;p46"/>
          <p:cNvGrpSpPr/>
          <p:nvPr/>
        </p:nvGrpSpPr>
        <p:grpSpPr>
          <a:xfrm>
            <a:off x="5490653" y="3363838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49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3533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2072390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Teks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Persuasi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3707904" y="987574"/>
            <a:ext cx="1296144" cy="1296144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203848" y="1913882"/>
            <a:ext cx="570566" cy="45494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928190" y="1949886"/>
            <a:ext cx="595314" cy="41894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Google Shape;1425;p43"/>
          <p:cNvSpPr txBox="1"/>
          <p:nvPr/>
        </p:nvSpPr>
        <p:spPr>
          <a:xfrm>
            <a:off x="1609443" y="2499742"/>
            <a:ext cx="1815600" cy="1316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Ana ukara pangajak kayata tembung ayo, sumangga, lsp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5" name="Google Shape;1425;p43"/>
          <p:cNvSpPr txBox="1"/>
          <p:nvPr/>
        </p:nvSpPr>
        <p:spPr>
          <a:xfrm>
            <a:off x="4928190" y="2415978"/>
            <a:ext cx="1815600" cy="1316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Nganggo tembung kang alus utawa santun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7" name="Google Shape;1425;p43"/>
          <p:cNvSpPr txBox="1"/>
          <p:nvPr/>
        </p:nvSpPr>
        <p:spPr>
          <a:xfrm>
            <a:off x="3491418" y="1407118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latin typeface="Muli"/>
                <a:ea typeface="Muli"/>
                <a:cs typeface="Muli"/>
                <a:sym typeface="Muli"/>
              </a:rPr>
              <a:t>Titikan</a:t>
            </a:r>
            <a:endParaRPr sz="2000" dirty="0">
              <a:latin typeface="Muli"/>
              <a:ea typeface="Muli"/>
              <a:cs typeface="Muli"/>
              <a:sym typeface="Muli"/>
            </a:endParaRPr>
          </a:p>
        </p:txBody>
      </p:sp>
    </p:spTree>
    <p:extLst>
      <p:ext uri="{BB962C8B-B14F-4D97-AF65-F5344CB8AC3E}">
        <p14:creationId xmlns:p14="http://schemas.microsoft.com/office/powerpoint/2010/main" val="222718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339502"/>
            <a:ext cx="8229600" cy="3960440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Struktur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Teks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Persuasi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oogle Shape;2235;p53"/>
          <p:cNvGrpSpPr/>
          <p:nvPr/>
        </p:nvGrpSpPr>
        <p:grpSpPr>
          <a:xfrm>
            <a:off x="251520" y="1212949"/>
            <a:ext cx="1838815" cy="2706778"/>
            <a:chOff x="1282190" y="1486412"/>
            <a:chExt cx="1838815" cy="2706778"/>
          </a:xfrm>
        </p:grpSpPr>
        <p:grpSp>
          <p:nvGrpSpPr>
            <p:cNvPr id="8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2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0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" name="Google Shape;2235;p53"/>
          <p:cNvGrpSpPr/>
          <p:nvPr/>
        </p:nvGrpSpPr>
        <p:grpSpPr>
          <a:xfrm>
            <a:off x="2555776" y="1212948"/>
            <a:ext cx="1838815" cy="2706778"/>
            <a:chOff x="1282190" y="1486412"/>
            <a:chExt cx="1838815" cy="2706778"/>
          </a:xfrm>
        </p:grpSpPr>
        <p:grpSp>
          <p:nvGrpSpPr>
            <p:cNvPr id="15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9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7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1" name="Google Shape;2235;p53"/>
          <p:cNvGrpSpPr/>
          <p:nvPr/>
        </p:nvGrpSpPr>
        <p:grpSpPr>
          <a:xfrm>
            <a:off x="4932040" y="1212948"/>
            <a:ext cx="1838815" cy="2706778"/>
            <a:chOff x="1282190" y="1486412"/>
            <a:chExt cx="1838815" cy="2706778"/>
          </a:xfrm>
        </p:grpSpPr>
        <p:grpSp>
          <p:nvGrpSpPr>
            <p:cNvPr id="22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26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24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8" name="Google Shape;2235;p53"/>
          <p:cNvGrpSpPr/>
          <p:nvPr/>
        </p:nvGrpSpPr>
        <p:grpSpPr>
          <a:xfrm>
            <a:off x="7092280" y="1212948"/>
            <a:ext cx="1838815" cy="2706778"/>
            <a:chOff x="1282190" y="1486412"/>
            <a:chExt cx="1838815" cy="2706778"/>
          </a:xfrm>
        </p:grpSpPr>
        <p:grpSp>
          <p:nvGrpSpPr>
            <p:cNvPr id="29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33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31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5" name="Google Shape;2257;p53"/>
          <p:cNvSpPr txBox="1"/>
          <p:nvPr/>
        </p:nvSpPr>
        <p:spPr>
          <a:xfrm>
            <a:off x="368963" y="1189355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Bebukaning perkara</a:t>
            </a:r>
            <a:endParaRPr sz="1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36" name="Google Shape;2257;p53"/>
          <p:cNvSpPr txBox="1"/>
          <p:nvPr/>
        </p:nvSpPr>
        <p:spPr>
          <a:xfrm>
            <a:off x="2665664" y="1199437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Ngaturake panemu </a:t>
            </a:r>
            <a:endParaRPr sz="1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37" name="Google Shape;2257;p53"/>
          <p:cNvSpPr txBox="1"/>
          <p:nvPr/>
        </p:nvSpPr>
        <p:spPr>
          <a:xfrm>
            <a:off x="5046231" y="1199437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Ukara pangrimuk </a:t>
            </a:r>
            <a:endParaRPr sz="1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38" name="Google Shape;2257;p53"/>
          <p:cNvSpPr txBox="1"/>
          <p:nvPr/>
        </p:nvSpPr>
        <p:spPr>
          <a:xfrm>
            <a:off x="7274667" y="1189355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Pangukuh </a:t>
            </a:r>
            <a:endParaRPr sz="1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40" name="Google Shape;2258;p53"/>
          <p:cNvSpPr txBox="1"/>
          <p:nvPr/>
        </p:nvSpPr>
        <p:spPr>
          <a:xfrm>
            <a:off x="304669" y="1588849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1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Panulis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ngandharake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perkara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dadi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lelandesan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1" name="Google Shape;2258;p53"/>
          <p:cNvSpPr txBox="1"/>
          <p:nvPr/>
        </p:nvSpPr>
        <p:spPr>
          <a:xfrm>
            <a:off x="2607542" y="1563638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2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Ngaturake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panemu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kanthi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ngandharake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kasunyatan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lang="en-US"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2" name="Google Shape;2258;p53"/>
          <p:cNvSpPr txBox="1"/>
          <p:nvPr/>
        </p:nvSpPr>
        <p:spPr>
          <a:xfrm>
            <a:off x="4993660" y="1588847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3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Minangka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underaning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teks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persuasi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isine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pangajak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lang="en-US"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3" name="Google Shape;2258;p53"/>
          <p:cNvSpPr txBox="1"/>
          <p:nvPr/>
        </p:nvSpPr>
        <p:spPr>
          <a:xfrm>
            <a:off x="7166280" y="1563638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4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Panulis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ngukuhake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meneh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dadi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pangajake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lang="en-US"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 smtClean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grpSp>
        <p:nvGrpSpPr>
          <p:cNvPr id="44" name="Google Shape;1676;p46"/>
          <p:cNvGrpSpPr/>
          <p:nvPr/>
        </p:nvGrpSpPr>
        <p:grpSpPr>
          <a:xfrm>
            <a:off x="2016244" y="3291981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45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" name="Google Shape;1676;p46"/>
          <p:cNvGrpSpPr/>
          <p:nvPr/>
        </p:nvGrpSpPr>
        <p:grpSpPr>
          <a:xfrm>
            <a:off x="4309088" y="3347514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59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oogle Shape;1676;p46"/>
          <p:cNvGrpSpPr/>
          <p:nvPr/>
        </p:nvGrpSpPr>
        <p:grpSpPr>
          <a:xfrm>
            <a:off x="6515482" y="3316811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73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435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2072390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Teks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Narasi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8" name="Google Shape;1410;p43"/>
          <p:cNvGrpSpPr/>
          <p:nvPr/>
        </p:nvGrpSpPr>
        <p:grpSpPr>
          <a:xfrm rot="4691603">
            <a:off x="3555545" y="1640809"/>
            <a:ext cx="1912265" cy="1978212"/>
            <a:chOff x="2801825" y="1784650"/>
            <a:chExt cx="1912350" cy="1978300"/>
          </a:xfrm>
        </p:grpSpPr>
        <p:sp>
          <p:nvSpPr>
            <p:cNvPr id="9" name="Google Shape;1411;p43"/>
            <p:cNvSpPr/>
            <p:nvPr/>
          </p:nvSpPr>
          <p:spPr>
            <a:xfrm>
              <a:off x="2948050" y="2068550"/>
              <a:ext cx="1328450" cy="1346175"/>
            </a:xfrm>
            <a:custGeom>
              <a:avLst/>
              <a:gdLst/>
              <a:ahLst/>
              <a:cxnLst/>
              <a:rect l="l" t="t" r="r" b="b"/>
              <a:pathLst>
                <a:path w="53138" h="53847" extrusionOk="0">
                  <a:moveTo>
                    <a:pt x="31395" y="1"/>
                  </a:moveTo>
                  <a:cubicBezTo>
                    <a:pt x="30756" y="1"/>
                    <a:pt x="30099" y="16"/>
                    <a:pt x="29422" y="48"/>
                  </a:cubicBezTo>
                  <a:cubicBezTo>
                    <a:pt x="17097" y="618"/>
                    <a:pt x="0" y="13195"/>
                    <a:pt x="0" y="25521"/>
                  </a:cubicBezTo>
                  <a:cubicBezTo>
                    <a:pt x="0" y="37869"/>
                    <a:pt x="13810" y="53847"/>
                    <a:pt x="26158" y="53847"/>
                  </a:cubicBezTo>
                  <a:cubicBezTo>
                    <a:pt x="38484" y="53847"/>
                    <a:pt x="53138" y="39650"/>
                    <a:pt x="53138" y="27324"/>
                  </a:cubicBezTo>
                  <a:cubicBezTo>
                    <a:pt x="53138" y="15356"/>
                    <a:pt x="51487" y="1"/>
                    <a:pt x="3139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12;p43"/>
            <p:cNvSpPr/>
            <p:nvPr/>
          </p:nvSpPr>
          <p:spPr>
            <a:xfrm>
              <a:off x="2801825" y="1784650"/>
              <a:ext cx="1912350" cy="1978300"/>
            </a:xfrm>
            <a:custGeom>
              <a:avLst/>
              <a:gdLst/>
              <a:ahLst/>
              <a:cxnLst/>
              <a:rect l="l" t="t" r="r" b="b"/>
              <a:pathLst>
                <a:path w="76494" h="79132" extrusionOk="0">
                  <a:moveTo>
                    <a:pt x="69669" y="6473"/>
                  </a:moveTo>
                  <a:cubicBezTo>
                    <a:pt x="69852" y="6610"/>
                    <a:pt x="70011" y="6770"/>
                    <a:pt x="70171" y="6907"/>
                  </a:cubicBezTo>
                  <a:cubicBezTo>
                    <a:pt x="70171" y="6930"/>
                    <a:pt x="70171" y="6930"/>
                    <a:pt x="70171" y="6930"/>
                  </a:cubicBezTo>
                  <a:cubicBezTo>
                    <a:pt x="69988" y="6793"/>
                    <a:pt x="69829" y="6633"/>
                    <a:pt x="69669" y="6473"/>
                  </a:cubicBezTo>
                  <a:close/>
                  <a:moveTo>
                    <a:pt x="71563" y="7638"/>
                  </a:moveTo>
                  <a:lnTo>
                    <a:pt x="71563" y="7683"/>
                  </a:lnTo>
                  <a:lnTo>
                    <a:pt x="71518" y="7683"/>
                  </a:lnTo>
                  <a:cubicBezTo>
                    <a:pt x="71518" y="7660"/>
                    <a:pt x="71541" y="7660"/>
                    <a:pt x="71563" y="7638"/>
                  </a:cubicBezTo>
                  <a:close/>
                  <a:moveTo>
                    <a:pt x="36337" y="12206"/>
                  </a:moveTo>
                  <a:cubicBezTo>
                    <a:pt x="37400" y="12206"/>
                    <a:pt x="38479" y="12257"/>
                    <a:pt x="39585" y="12362"/>
                  </a:cubicBezTo>
                  <a:cubicBezTo>
                    <a:pt x="43077" y="12705"/>
                    <a:pt x="46410" y="13161"/>
                    <a:pt x="49560" y="14805"/>
                  </a:cubicBezTo>
                  <a:cubicBezTo>
                    <a:pt x="54513" y="17361"/>
                    <a:pt x="57617" y="22223"/>
                    <a:pt x="58873" y="27564"/>
                  </a:cubicBezTo>
                  <a:cubicBezTo>
                    <a:pt x="61383" y="38360"/>
                    <a:pt x="56750" y="51097"/>
                    <a:pt x="47802" y="57648"/>
                  </a:cubicBezTo>
                  <a:cubicBezTo>
                    <a:pt x="44279" y="60220"/>
                    <a:pt x="39995" y="61575"/>
                    <a:pt x="35658" y="61575"/>
                  </a:cubicBezTo>
                  <a:cubicBezTo>
                    <a:pt x="34685" y="61575"/>
                    <a:pt x="33709" y="61506"/>
                    <a:pt x="32738" y="61368"/>
                  </a:cubicBezTo>
                  <a:cubicBezTo>
                    <a:pt x="25137" y="60295"/>
                    <a:pt x="19042" y="54224"/>
                    <a:pt x="15368" y="47856"/>
                  </a:cubicBezTo>
                  <a:cubicBezTo>
                    <a:pt x="11875" y="41853"/>
                    <a:pt x="9935" y="34389"/>
                    <a:pt x="11624" y="27541"/>
                  </a:cubicBezTo>
                  <a:cubicBezTo>
                    <a:pt x="13427" y="20191"/>
                    <a:pt x="19590" y="14782"/>
                    <a:pt x="26963" y="13572"/>
                  </a:cubicBezTo>
                  <a:cubicBezTo>
                    <a:pt x="27123" y="13549"/>
                    <a:pt x="27191" y="13504"/>
                    <a:pt x="27214" y="13435"/>
                  </a:cubicBezTo>
                  <a:cubicBezTo>
                    <a:pt x="30303" y="12637"/>
                    <a:pt x="33253" y="12206"/>
                    <a:pt x="36337" y="12206"/>
                  </a:cubicBezTo>
                  <a:close/>
                  <a:moveTo>
                    <a:pt x="5256" y="66458"/>
                  </a:moveTo>
                  <a:cubicBezTo>
                    <a:pt x="5302" y="66550"/>
                    <a:pt x="5370" y="66641"/>
                    <a:pt x="5416" y="66709"/>
                  </a:cubicBezTo>
                  <a:cubicBezTo>
                    <a:pt x="5324" y="66687"/>
                    <a:pt x="5256" y="66641"/>
                    <a:pt x="5187" y="66641"/>
                  </a:cubicBezTo>
                  <a:cubicBezTo>
                    <a:pt x="5210" y="66572"/>
                    <a:pt x="5233" y="66527"/>
                    <a:pt x="5256" y="66458"/>
                  </a:cubicBezTo>
                  <a:close/>
                  <a:moveTo>
                    <a:pt x="838" y="0"/>
                  </a:moveTo>
                  <a:cubicBezTo>
                    <a:pt x="360" y="0"/>
                    <a:pt x="0" y="488"/>
                    <a:pt x="440" y="927"/>
                  </a:cubicBezTo>
                  <a:cubicBezTo>
                    <a:pt x="1353" y="1840"/>
                    <a:pt x="1901" y="2936"/>
                    <a:pt x="2471" y="4077"/>
                  </a:cubicBezTo>
                  <a:cubicBezTo>
                    <a:pt x="3179" y="5446"/>
                    <a:pt x="3932" y="6793"/>
                    <a:pt x="4594" y="8185"/>
                  </a:cubicBezTo>
                  <a:cubicBezTo>
                    <a:pt x="4717" y="8485"/>
                    <a:pt x="5018" y="8635"/>
                    <a:pt x="5296" y="8635"/>
                  </a:cubicBezTo>
                  <a:cubicBezTo>
                    <a:pt x="5377" y="8635"/>
                    <a:pt x="5457" y="8622"/>
                    <a:pt x="5530" y="8596"/>
                  </a:cubicBezTo>
                  <a:cubicBezTo>
                    <a:pt x="5575" y="8596"/>
                    <a:pt x="5621" y="8596"/>
                    <a:pt x="5690" y="8573"/>
                  </a:cubicBezTo>
                  <a:cubicBezTo>
                    <a:pt x="6237" y="8299"/>
                    <a:pt x="6762" y="7843"/>
                    <a:pt x="7219" y="7295"/>
                  </a:cubicBezTo>
                  <a:cubicBezTo>
                    <a:pt x="10437" y="10468"/>
                    <a:pt x="13542" y="13869"/>
                    <a:pt x="15116" y="18069"/>
                  </a:cubicBezTo>
                  <a:cubicBezTo>
                    <a:pt x="15139" y="18137"/>
                    <a:pt x="15231" y="18228"/>
                    <a:pt x="15322" y="18320"/>
                  </a:cubicBezTo>
                  <a:cubicBezTo>
                    <a:pt x="12583" y="21036"/>
                    <a:pt x="10643" y="24620"/>
                    <a:pt x="9867" y="28682"/>
                  </a:cubicBezTo>
                  <a:cubicBezTo>
                    <a:pt x="8315" y="36648"/>
                    <a:pt x="11807" y="45368"/>
                    <a:pt x="16554" y="51645"/>
                  </a:cubicBezTo>
                  <a:cubicBezTo>
                    <a:pt x="17331" y="52695"/>
                    <a:pt x="18175" y="53653"/>
                    <a:pt x="19088" y="54589"/>
                  </a:cubicBezTo>
                  <a:cubicBezTo>
                    <a:pt x="19042" y="54589"/>
                    <a:pt x="18997" y="54612"/>
                    <a:pt x="18974" y="54635"/>
                  </a:cubicBezTo>
                  <a:cubicBezTo>
                    <a:pt x="14660" y="58264"/>
                    <a:pt x="10757" y="62304"/>
                    <a:pt x="6808" y="66298"/>
                  </a:cubicBezTo>
                  <a:cubicBezTo>
                    <a:pt x="6511" y="65956"/>
                    <a:pt x="6192" y="65659"/>
                    <a:pt x="5849" y="65431"/>
                  </a:cubicBezTo>
                  <a:cubicBezTo>
                    <a:pt x="5827" y="65385"/>
                    <a:pt x="5804" y="65317"/>
                    <a:pt x="5804" y="65271"/>
                  </a:cubicBezTo>
                  <a:cubicBezTo>
                    <a:pt x="5729" y="65085"/>
                    <a:pt x="5044" y="64486"/>
                    <a:pt x="4697" y="64486"/>
                  </a:cubicBezTo>
                  <a:cubicBezTo>
                    <a:pt x="4619" y="64486"/>
                    <a:pt x="4559" y="64516"/>
                    <a:pt x="4526" y="64587"/>
                  </a:cubicBezTo>
                  <a:cubicBezTo>
                    <a:pt x="3156" y="67234"/>
                    <a:pt x="2540" y="70293"/>
                    <a:pt x="2038" y="73215"/>
                  </a:cubicBezTo>
                  <a:cubicBezTo>
                    <a:pt x="1978" y="73493"/>
                    <a:pt x="2750" y="73979"/>
                    <a:pt x="3116" y="73979"/>
                  </a:cubicBezTo>
                  <a:cubicBezTo>
                    <a:pt x="3170" y="73979"/>
                    <a:pt x="3215" y="73968"/>
                    <a:pt x="3247" y="73945"/>
                  </a:cubicBezTo>
                  <a:cubicBezTo>
                    <a:pt x="5324" y="72575"/>
                    <a:pt x="6991" y="70795"/>
                    <a:pt x="8634" y="68946"/>
                  </a:cubicBezTo>
                  <a:cubicBezTo>
                    <a:pt x="8703" y="68878"/>
                    <a:pt x="8588" y="68741"/>
                    <a:pt x="8543" y="68695"/>
                  </a:cubicBezTo>
                  <a:cubicBezTo>
                    <a:pt x="8223" y="68284"/>
                    <a:pt x="7904" y="67782"/>
                    <a:pt x="7561" y="67303"/>
                  </a:cubicBezTo>
                  <a:cubicBezTo>
                    <a:pt x="11601" y="63240"/>
                    <a:pt x="15550" y="59109"/>
                    <a:pt x="19910" y="55388"/>
                  </a:cubicBezTo>
                  <a:cubicBezTo>
                    <a:pt x="24338" y="59542"/>
                    <a:pt x="29999" y="62213"/>
                    <a:pt x="36184" y="62304"/>
                  </a:cubicBezTo>
                  <a:cubicBezTo>
                    <a:pt x="36261" y="62305"/>
                    <a:pt x="36338" y="62305"/>
                    <a:pt x="36414" y="62305"/>
                  </a:cubicBezTo>
                  <a:cubicBezTo>
                    <a:pt x="40462" y="62305"/>
                    <a:pt x="44329" y="61123"/>
                    <a:pt x="47734" y="59040"/>
                  </a:cubicBezTo>
                  <a:cubicBezTo>
                    <a:pt x="48715" y="63765"/>
                    <a:pt x="50861" y="68102"/>
                    <a:pt x="52573" y="72598"/>
                  </a:cubicBezTo>
                  <a:cubicBezTo>
                    <a:pt x="52116" y="72827"/>
                    <a:pt x="51683" y="73078"/>
                    <a:pt x="51249" y="73374"/>
                  </a:cubicBezTo>
                  <a:cubicBezTo>
                    <a:pt x="51135" y="73443"/>
                    <a:pt x="50815" y="73694"/>
                    <a:pt x="50907" y="73876"/>
                  </a:cubicBezTo>
                  <a:cubicBezTo>
                    <a:pt x="50975" y="74013"/>
                    <a:pt x="51066" y="74128"/>
                    <a:pt x="51135" y="74242"/>
                  </a:cubicBezTo>
                  <a:cubicBezTo>
                    <a:pt x="51066" y="74356"/>
                    <a:pt x="51066" y="74447"/>
                    <a:pt x="51158" y="74516"/>
                  </a:cubicBezTo>
                  <a:cubicBezTo>
                    <a:pt x="51295" y="74584"/>
                    <a:pt x="51432" y="74675"/>
                    <a:pt x="51546" y="74767"/>
                  </a:cubicBezTo>
                  <a:cubicBezTo>
                    <a:pt x="51979" y="75246"/>
                    <a:pt x="52459" y="75680"/>
                    <a:pt x="52984" y="76091"/>
                  </a:cubicBezTo>
                  <a:cubicBezTo>
                    <a:pt x="53897" y="77095"/>
                    <a:pt x="54696" y="78213"/>
                    <a:pt x="55723" y="79081"/>
                  </a:cubicBezTo>
                  <a:cubicBezTo>
                    <a:pt x="55769" y="79116"/>
                    <a:pt x="55830" y="79132"/>
                    <a:pt x="55900" y="79132"/>
                  </a:cubicBezTo>
                  <a:cubicBezTo>
                    <a:pt x="56287" y="79132"/>
                    <a:pt x="56959" y="78663"/>
                    <a:pt x="56978" y="78373"/>
                  </a:cubicBezTo>
                  <a:cubicBezTo>
                    <a:pt x="57092" y="76068"/>
                    <a:pt x="56088" y="73991"/>
                    <a:pt x="55837" y="71731"/>
                  </a:cubicBezTo>
                  <a:cubicBezTo>
                    <a:pt x="55819" y="71604"/>
                    <a:pt x="55729" y="71564"/>
                    <a:pt x="55624" y="71564"/>
                  </a:cubicBezTo>
                  <a:cubicBezTo>
                    <a:pt x="55597" y="71564"/>
                    <a:pt x="55568" y="71566"/>
                    <a:pt x="55540" y="71571"/>
                  </a:cubicBezTo>
                  <a:cubicBezTo>
                    <a:pt x="54969" y="71662"/>
                    <a:pt x="54444" y="71799"/>
                    <a:pt x="53919" y="72005"/>
                  </a:cubicBezTo>
                  <a:cubicBezTo>
                    <a:pt x="52185" y="67440"/>
                    <a:pt x="49994" y="63012"/>
                    <a:pt x="49035" y="58196"/>
                  </a:cubicBezTo>
                  <a:cubicBezTo>
                    <a:pt x="49788" y="57671"/>
                    <a:pt x="50496" y="57100"/>
                    <a:pt x="51203" y="56484"/>
                  </a:cubicBezTo>
                  <a:cubicBezTo>
                    <a:pt x="59238" y="49316"/>
                    <a:pt x="62844" y="36854"/>
                    <a:pt x="59968" y="26491"/>
                  </a:cubicBezTo>
                  <a:cubicBezTo>
                    <a:pt x="59352" y="24209"/>
                    <a:pt x="58325" y="22086"/>
                    <a:pt x="56978" y="20214"/>
                  </a:cubicBezTo>
                  <a:cubicBezTo>
                    <a:pt x="60767" y="15398"/>
                    <a:pt x="65926" y="11997"/>
                    <a:pt x="70742" y="8277"/>
                  </a:cubicBezTo>
                  <a:cubicBezTo>
                    <a:pt x="71257" y="8728"/>
                    <a:pt x="71842" y="9054"/>
                    <a:pt x="72470" y="9054"/>
                  </a:cubicBezTo>
                  <a:cubicBezTo>
                    <a:pt x="72731" y="9054"/>
                    <a:pt x="73000" y="8998"/>
                    <a:pt x="73275" y="8870"/>
                  </a:cubicBezTo>
                  <a:cubicBezTo>
                    <a:pt x="75010" y="8117"/>
                    <a:pt x="75809" y="5195"/>
                    <a:pt x="76425" y="3620"/>
                  </a:cubicBezTo>
                  <a:cubicBezTo>
                    <a:pt x="76493" y="3462"/>
                    <a:pt x="75956" y="2296"/>
                    <a:pt x="75791" y="2296"/>
                  </a:cubicBezTo>
                  <a:cubicBezTo>
                    <a:pt x="75789" y="2296"/>
                    <a:pt x="75788" y="2296"/>
                    <a:pt x="75786" y="2296"/>
                  </a:cubicBezTo>
                  <a:cubicBezTo>
                    <a:pt x="73070" y="2411"/>
                    <a:pt x="70696" y="3917"/>
                    <a:pt x="68162" y="4762"/>
                  </a:cubicBezTo>
                  <a:cubicBezTo>
                    <a:pt x="68118" y="4784"/>
                    <a:pt x="68617" y="6088"/>
                    <a:pt x="68789" y="6088"/>
                  </a:cubicBezTo>
                  <a:cubicBezTo>
                    <a:pt x="68794" y="6088"/>
                    <a:pt x="68798" y="6087"/>
                    <a:pt x="68802" y="6085"/>
                  </a:cubicBezTo>
                  <a:cubicBezTo>
                    <a:pt x="68847" y="6085"/>
                    <a:pt x="68870" y="6063"/>
                    <a:pt x="68916" y="6063"/>
                  </a:cubicBezTo>
                  <a:cubicBezTo>
                    <a:pt x="68961" y="6177"/>
                    <a:pt x="69030" y="6291"/>
                    <a:pt x="69121" y="6405"/>
                  </a:cubicBezTo>
                  <a:cubicBezTo>
                    <a:pt x="69304" y="6656"/>
                    <a:pt x="69509" y="6953"/>
                    <a:pt x="69760" y="7250"/>
                  </a:cubicBezTo>
                  <a:cubicBezTo>
                    <a:pt x="64990" y="10947"/>
                    <a:pt x="59877" y="14303"/>
                    <a:pt x="56042" y="19005"/>
                  </a:cubicBezTo>
                  <a:cubicBezTo>
                    <a:pt x="54627" y="17338"/>
                    <a:pt x="52938" y="15900"/>
                    <a:pt x="50998" y="14759"/>
                  </a:cubicBezTo>
                  <a:cubicBezTo>
                    <a:pt x="48533" y="13321"/>
                    <a:pt x="45771" y="12522"/>
                    <a:pt x="42963" y="12066"/>
                  </a:cubicBezTo>
                  <a:cubicBezTo>
                    <a:pt x="40501" y="11666"/>
                    <a:pt x="37918" y="11401"/>
                    <a:pt x="35373" y="11401"/>
                  </a:cubicBezTo>
                  <a:cubicBezTo>
                    <a:pt x="34426" y="11401"/>
                    <a:pt x="33484" y="11437"/>
                    <a:pt x="32555" y="11518"/>
                  </a:cubicBezTo>
                  <a:cubicBezTo>
                    <a:pt x="30272" y="11723"/>
                    <a:pt x="28013" y="12294"/>
                    <a:pt x="25799" y="12887"/>
                  </a:cubicBezTo>
                  <a:cubicBezTo>
                    <a:pt x="25730" y="12910"/>
                    <a:pt x="25662" y="12933"/>
                    <a:pt x="25639" y="12956"/>
                  </a:cubicBezTo>
                  <a:cubicBezTo>
                    <a:pt x="21918" y="13641"/>
                    <a:pt x="18632" y="15307"/>
                    <a:pt x="16007" y="17681"/>
                  </a:cubicBezTo>
                  <a:cubicBezTo>
                    <a:pt x="14181" y="13458"/>
                    <a:pt x="10917" y="10011"/>
                    <a:pt x="7630" y="6793"/>
                  </a:cubicBezTo>
                  <a:cubicBezTo>
                    <a:pt x="8018" y="6291"/>
                    <a:pt x="8360" y="5789"/>
                    <a:pt x="8680" y="5355"/>
                  </a:cubicBezTo>
                  <a:cubicBezTo>
                    <a:pt x="8862" y="5241"/>
                    <a:pt x="8954" y="5035"/>
                    <a:pt x="8931" y="4784"/>
                  </a:cubicBezTo>
                  <a:cubicBezTo>
                    <a:pt x="8976" y="4716"/>
                    <a:pt x="8931" y="4647"/>
                    <a:pt x="8862" y="4579"/>
                  </a:cubicBezTo>
                  <a:cubicBezTo>
                    <a:pt x="8817" y="4488"/>
                    <a:pt x="8771" y="4396"/>
                    <a:pt x="8680" y="4305"/>
                  </a:cubicBezTo>
                  <a:cubicBezTo>
                    <a:pt x="6648" y="2388"/>
                    <a:pt x="3658" y="1110"/>
                    <a:pt x="1125" y="60"/>
                  </a:cubicBezTo>
                  <a:cubicBezTo>
                    <a:pt x="1028" y="19"/>
                    <a:pt x="930" y="0"/>
                    <a:pt x="8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13;p43"/>
            <p:cNvSpPr/>
            <p:nvPr/>
          </p:nvSpPr>
          <p:spPr>
            <a:xfrm>
              <a:off x="3896075" y="2041650"/>
              <a:ext cx="256475" cy="106975"/>
            </a:xfrm>
            <a:custGeom>
              <a:avLst/>
              <a:gdLst/>
              <a:ahLst/>
              <a:cxnLst/>
              <a:rect l="l" t="t" r="r" b="b"/>
              <a:pathLst>
                <a:path w="10259" h="4279" extrusionOk="0">
                  <a:moveTo>
                    <a:pt x="1011" y="0"/>
                  </a:moveTo>
                  <a:cubicBezTo>
                    <a:pt x="884" y="0"/>
                    <a:pt x="758" y="2"/>
                    <a:pt x="631" y="5"/>
                  </a:cubicBezTo>
                  <a:cubicBezTo>
                    <a:pt x="1" y="28"/>
                    <a:pt x="103" y="827"/>
                    <a:pt x="676" y="827"/>
                  </a:cubicBezTo>
                  <a:cubicBezTo>
                    <a:pt x="684" y="827"/>
                    <a:pt x="692" y="827"/>
                    <a:pt x="700" y="827"/>
                  </a:cubicBezTo>
                  <a:cubicBezTo>
                    <a:pt x="754" y="826"/>
                    <a:pt x="808" y="826"/>
                    <a:pt x="862" y="826"/>
                  </a:cubicBezTo>
                  <a:cubicBezTo>
                    <a:pt x="2426" y="826"/>
                    <a:pt x="3946" y="1144"/>
                    <a:pt x="5402" y="1740"/>
                  </a:cubicBezTo>
                  <a:cubicBezTo>
                    <a:pt x="6931" y="2333"/>
                    <a:pt x="8141" y="3338"/>
                    <a:pt x="9510" y="4205"/>
                  </a:cubicBezTo>
                  <a:cubicBezTo>
                    <a:pt x="9592" y="4256"/>
                    <a:pt x="9677" y="4279"/>
                    <a:pt x="9757" y="4279"/>
                  </a:cubicBezTo>
                  <a:cubicBezTo>
                    <a:pt x="10036" y="4279"/>
                    <a:pt x="10258" y="4005"/>
                    <a:pt x="10081" y="3703"/>
                  </a:cubicBezTo>
                  <a:cubicBezTo>
                    <a:pt x="9670" y="2973"/>
                    <a:pt x="8940" y="2493"/>
                    <a:pt x="8255" y="2060"/>
                  </a:cubicBezTo>
                  <a:cubicBezTo>
                    <a:pt x="7525" y="1603"/>
                    <a:pt x="6726" y="1192"/>
                    <a:pt x="5927" y="895"/>
                  </a:cubicBezTo>
                  <a:cubicBezTo>
                    <a:pt x="4357" y="280"/>
                    <a:pt x="2670" y="0"/>
                    <a:pt x="10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14;p43"/>
            <p:cNvSpPr/>
            <p:nvPr/>
          </p:nvSpPr>
          <p:spPr>
            <a:xfrm>
              <a:off x="3375050" y="3302875"/>
              <a:ext cx="379900" cy="127475"/>
            </a:xfrm>
            <a:custGeom>
              <a:avLst/>
              <a:gdLst/>
              <a:ahLst/>
              <a:cxnLst/>
              <a:rect l="l" t="t" r="r" b="b"/>
              <a:pathLst>
                <a:path w="15196" h="5099" extrusionOk="0">
                  <a:moveTo>
                    <a:pt x="654" y="0"/>
                  </a:moveTo>
                  <a:cubicBezTo>
                    <a:pt x="318" y="0"/>
                    <a:pt x="0" y="270"/>
                    <a:pt x="268" y="616"/>
                  </a:cubicBezTo>
                  <a:cubicBezTo>
                    <a:pt x="1751" y="2557"/>
                    <a:pt x="4148" y="3378"/>
                    <a:pt x="6408" y="3995"/>
                  </a:cubicBezTo>
                  <a:cubicBezTo>
                    <a:pt x="7663" y="4337"/>
                    <a:pt x="8964" y="4588"/>
                    <a:pt x="10242" y="4793"/>
                  </a:cubicBezTo>
                  <a:cubicBezTo>
                    <a:pt x="10904" y="4885"/>
                    <a:pt x="11566" y="4953"/>
                    <a:pt x="12251" y="4999"/>
                  </a:cubicBezTo>
                  <a:cubicBezTo>
                    <a:pt x="12686" y="5044"/>
                    <a:pt x="13160" y="5099"/>
                    <a:pt x="13622" y="5099"/>
                  </a:cubicBezTo>
                  <a:cubicBezTo>
                    <a:pt x="13863" y="5099"/>
                    <a:pt x="14101" y="5084"/>
                    <a:pt x="14328" y="5045"/>
                  </a:cubicBezTo>
                  <a:cubicBezTo>
                    <a:pt x="14716" y="4976"/>
                    <a:pt x="15195" y="4223"/>
                    <a:pt x="14602" y="4086"/>
                  </a:cubicBezTo>
                  <a:cubicBezTo>
                    <a:pt x="13917" y="3903"/>
                    <a:pt x="13141" y="3949"/>
                    <a:pt x="12434" y="3880"/>
                  </a:cubicBezTo>
                  <a:cubicBezTo>
                    <a:pt x="11772" y="3835"/>
                    <a:pt x="11110" y="3766"/>
                    <a:pt x="10448" y="3675"/>
                  </a:cubicBezTo>
                  <a:cubicBezTo>
                    <a:pt x="9169" y="3492"/>
                    <a:pt x="7868" y="3241"/>
                    <a:pt x="6613" y="2899"/>
                  </a:cubicBezTo>
                  <a:cubicBezTo>
                    <a:pt x="4650" y="2374"/>
                    <a:pt x="2436" y="1780"/>
                    <a:pt x="1067" y="183"/>
                  </a:cubicBezTo>
                  <a:cubicBezTo>
                    <a:pt x="960" y="55"/>
                    <a:pt x="805" y="0"/>
                    <a:pt x="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1425;p43"/>
          <p:cNvSpPr txBox="1"/>
          <p:nvPr/>
        </p:nvSpPr>
        <p:spPr>
          <a:xfrm>
            <a:off x="3620496" y="2199206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latin typeface="Muli"/>
                <a:ea typeface="Muli"/>
                <a:cs typeface="Muli"/>
                <a:sym typeface="Muli"/>
              </a:rPr>
              <a:t>Titikan</a:t>
            </a:r>
            <a:endParaRPr sz="20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4" name="Google Shape;1425;p43"/>
          <p:cNvSpPr txBox="1"/>
          <p:nvPr/>
        </p:nvSpPr>
        <p:spPr>
          <a:xfrm>
            <a:off x="1717643" y="1197346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Isine crita situlis kanthi naratif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5" name="Google Shape;1425;p43"/>
          <p:cNvSpPr txBox="1"/>
          <p:nvPr/>
        </p:nvSpPr>
        <p:spPr>
          <a:xfrm>
            <a:off x="4963848" y="968818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Nduweni urutan kedadeyan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6" name="Google Shape;1425;p43"/>
          <p:cNvSpPr txBox="1"/>
          <p:nvPr/>
        </p:nvSpPr>
        <p:spPr>
          <a:xfrm>
            <a:off x="1804896" y="3185884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Ana prastawa/konflik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7" name="Google Shape;1425;p43"/>
          <p:cNvSpPr txBox="1"/>
          <p:nvPr/>
        </p:nvSpPr>
        <p:spPr>
          <a:xfrm>
            <a:off x="5363874" y="3282283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Kasusun kanthi tema, latar, alur, lsp.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644008" y="3129465"/>
            <a:ext cx="0" cy="63873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oogle Shape;1425;p43"/>
          <p:cNvSpPr txBox="1"/>
          <p:nvPr/>
        </p:nvSpPr>
        <p:spPr>
          <a:xfrm>
            <a:off x="3414840" y="3720583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Nduweni pesen/amanat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</p:spTree>
    <p:extLst>
      <p:ext uri="{BB962C8B-B14F-4D97-AF65-F5344CB8AC3E}">
        <p14:creationId xmlns:p14="http://schemas.microsoft.com/office/powerpoint/2010/main" val="4964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083" y="123478"/>
            <a:ext cx="8229600" cy="3394472"/>
          </a:xfrm>
        </p:spPr>
        <p:txBody>
          <a:bodyPr/>
          <a:lstStyle/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Struktur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Teks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Narasi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oogle Shape;2235;p53"/>
          <p:cNvGrpSpPr/>
          <p:nvPr/>
        </p:nvGrpSpPr>
        <p:grpSpPr>
          <a:xfrm>
            <a:off x="251520" y="1212949"/>
            <a:ext cx="1838815" cy="2706778"/>
            <a:chOff x="1282190" y="1486412"/>
            <a:chExt cx="1838815" cy="2706778"/>
          </a:xfrm>
        </p:grpSpPr>
        <p:grpSp>
          <p:nvGrpSpPr>
            <p:cNvPr id="8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2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0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" name="Google Shape;2235;p53"/>
          <p:cNvGrpSpPr/>
          <p:nvPr/>
        </p:nvGrpSpPr>
        <p:grpSpPr>
          <a:xfrm>
            <a:off x="2555776" y="1212948"/>
            <a:ext cx="1838815" cy="2706778"/>
            <a:chOff x="1282190" y="1486412"/>
            <a:chExt cx="1838815" cy="2706778"/>
          </a:xfrm>
        </p:grpSpPr>
        <p:grpSp>
          <p:nvGrpSpPr>
            <p:cNvPr id="15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9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7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1" name="Google Shape;2235;p53"/>
          <p:cNvGrpSpPr/>
          <p:nvPr/>
        </p:nvGrpSpPr>
        <p:grpSpPr>
          <a:xfrm>
            <a:off x="4932040" y="1212948"/>
            <a:ext cx="1838815" cy="2706778"/>
            <a:chOff x="1282190" y="1486412"/>
            <a:chExt cx="1838815" cy="2706778"/>
          </a:xfrm>
        </p:grpSpPr>
        <p:grpSp>
          <p:nvGrpSpPr>
            <p:cNvPr id="22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26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24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8" name="Google Shape;2235;p53"/>
          <p:cNvGrpSpPr/>
          <p:nvPr/>
        </p:nvGrpSpPr>
        <p:grpSpPr>
          <a:xfrm>
            <a:off x="7092280" y="1212948"/>
            <a:ext cx="1838815" cy="2706778"/>
            <a:chOff x="1282190" y="1486412"/>
            <a:chExt cx="1838815" cy="2706778"/>
          </a:xfrm>
        </p:grpSpPr>
        <p:grpSp>
          <p:nvGrpSpPr>
            <p:cNvPr id="29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33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31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5" name="Google Shape;2257;p53"/>
          <p:cNvSpPr txBox="1"/>
          <p:nvPr/>
        </p:nvSpPr>
        <p:spPr>
          <a:xfrm>
            <a:off x="368963" y="1189355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Orientasi</a:t>
            </a:r>
            <a:endParaRPr sz="1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36" name="Google Shape;2257;p53"/>
          <p:cNvSpPr txBox="1"/>
          <p:nvPr/>
        </p:nvSpPr>
        <p:spPr>
          <a:xfrm>
            <a:off x="2756083" y="1234899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 err="1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Komplikasi</a:t>
            </a:r>
            <a:endParaRPr sz="1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37" name="Google Shape;2257;p53"/>
          <p:cNvSpPr txBox="1"/>
          <p:nvPr/>
        </p:nvSpPr>
        <p:spPr>
          <a:xfrm>
            <a:off x="5059393" y="1224113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Resolusi</a:t>
            </a:r>
            <a:endParaRPr sz="1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38" name="Google Shape;2257;p53"/>
          <p:cNvSpPr txBox="1"/>
          <p:nvPr/>
        </p:nvSpPr>
        <p:spPr>
          <a:xfrm>
            <a:off x="7180932" y="1206631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Koda</a:t>
            </a:r>
            <a:endParaRPr sz="1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39" name="Google Shape;2258;p53"/>
          <p:cNvSpPr txBox="1"/>
          <p:nvPr/>
        </p:nvSpPr>
        <p:spPr>
          <a:xfrm>
            <a:off x="304669" y="1588849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1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Paraga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,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panggonan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,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wektu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,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watak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kanggo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bebukane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crita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0" name="Google Shape;2258;p53"/>
          <p:cNvSpPr txBox="1"/>
          <p:nvPr/>
        </p:nvSpPr>
        <p:spPr>
          <a:xfrm>
            <a:off x="2577532" y="1588849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2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Kedadeyan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wigati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ndadekake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konflik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1" name="Google Shape;2258;p53"/>
          <p:cNvSpPr txBox="1"/>
          <p:nvPr/>
        </p:nvSpPr>
        <p:spPr>
          <a:xfrm>
            <a:off x="4953448" y="1584594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3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Ngrampungake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masalah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paraga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nuduhake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konflik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rampung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2" name="Google Shape;2258;p53"/>
          <p:cNvSpPr txBox="1"/>
          <p:nvPr/>
        </p:nvSpPr>
        <p:spPr>
          <a:xfrm>
            <a:off x="7135279" y="1550613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4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Awujud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pitutur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kanggo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panutuping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crita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grpSp>
        <p:nvGrpSpPr>
          <p:cNvPr id="43" name="Google Shape;1676;p46"/>
          <p:cNvGrpSpPr/>
          <p:nvPr/>
        </p:nvGrpSpPr>
        <p:grpSpPr>
          <a:xfrm>
            <a:off x="2016244" y="3291981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44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" name="Google Shape;1676;p46"/>
          <p:cNvGrpSpPr/>
          <p:nvPr/>
        </p:nvGrpSpPr>
        <p:grpSpPr>
          <a:xfrm>
            <a:off x="4281242" y="3335227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58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" name="Google Shape;1676;p46"/>
          <p:cNvGrpSpPr/>
          <p:nvPr/>
        </p:nvGrpSpPr>
        <p:grpSpPr>
          <a:xfrm>
            <a:off x="6570773" y="3444381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72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3325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67494"/>
            <a:ext cx="8229600" cy="3394472"/>
          </a:xfrm>
        </p:spPr>
        <p:txBody>
          <a:bodyPr/>
          <a:lstStyle/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Jinis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Teks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Narasi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oogle Shape;2235;p53"/>
          <p:cNvGrpSpPr/>
          <p:nvPr/>
        </p:nvGrpSpPr>
        <p:grpSpPr>
          <a:xfrm>
            <a:off x="1619672" y="1491630"/>
            <a:ext cx="1838815" cy="2706778"/>
            <a:chOff x="1282190" y="1486412"/>
            <a:chExt cx="1838815" cy="2706778"/>
          </a:xfrm>
        </p:grpSpPr>
        <p:grpSp>
          <p:nvGrpSpPr>
            <p:cNvPr id="8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2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0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" name="Google Shape;2235;p53"/>
          <p:cNvGrpSpPr/>
          <p:nvPr/>
        </p:nvGrpSpPr>
        <p:grpSpPr>
          <a:xfrm>
            <a:off x="5124646" y="1481546"/>
            <a:ext cx="1838815" cy="2706778"/>
            <a:chOff x="1282190" y="1486412"/>
            <a:chExt cx="1838815" cy="2706778"/>
          </a:xfrm>
        </p:grpSpPr>
        <p:grpSp>
          <p:nvGrpSpPr>
            <p:cNvPr id="15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9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7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1" name="Google Shape;2257;p53"/>
          <p:cNvSpPr txBox="1"/>
          <p:nvPr/>
        </p:nvSpPr>
        <p:spPr>
          <a:xfrm>
            <a:off x="1754534" y="1491630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Narasi Ekspositoris</a:t>
            </a:r>
            <a:endParaRPr sz="1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22" name="Google Shape;2257;p53"/>
          <p:cNvSpPr txBox="1"/>
          <p:nvPr/>
        </p:nvSpPr>
        <p:spPr>
          <a:xfrm>
            <a:off x="5278129" y="1490897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Narasi Sugestif</a:t>
            </a:r>
            <a:endParaRPr sz="1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51706" y="2014614"/>
            <a:ext cx="170047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Adhedasar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saka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kadadeyan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utawa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prastawa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sanyatane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ana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189270" y="1964730"/>
            <a:ext cx="16313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Adhedasar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saka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pangangen-angen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panulis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4" name="Google Shape;1676;p46"/>
          <p:cNvGrpSpPr/>
          <p:nvPr/>
        </p:nvGrpSpPr>
        <p:grpSpPr>
          <a:xfrm>
            <a:off x="3435446" y="3362936"/>
            <a:ext cx="1748511" cy="848622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25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432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778720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</a:rPr>
              <a:t>Milah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lan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Ngolah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Informasi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kanthi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Tlesih</a:t>
            </a:r>
            <a:endParaRPr lang="en-US" sz="3200" dirty="0">
              <a:latin typeface="+mn-lt"/>
            </a:endParaRPr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824365" y="1554373"/>
            <a:ext cx="7416824" cy="36004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Wacan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kanthi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Kritis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824365" y="2201831"/>
            <a:ext cx="7416824" cy="36004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Idhentifikasi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Isi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informasi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Faktual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Tegese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Tembung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saka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Wacan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824365" y="2849289"/>
            <a:ext cx="7416824" cy="36004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Nulis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Wacan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kanthi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Objektif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824410" y="3496747"/>
            <a:ext cx="7416824" cy="36004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Nyuguhake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Tulisan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Medhia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Cithak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Digital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38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95486"/>
            <a:ext cx="8229600" cy="857250"/>
          </a:xfrm>
        </p:spPr>
        <p:txBody>
          <a:bodyPr/>
          <a:lstStyle/>
          <a:p>
            <a:r>
              <a:rPr lang="en-US" sz="3200" dirty="0" smtClean="0">
                <a:latin typeface="+mn-lt"/>
              </a:rPr>
              <a:t>A. </a:t>
            </a:r>
            <a:r>
              <a:rPr lang="en-US" sz="3200" dirty="0" err="1" smtClean="0">
                <a:latin typeface="+mn-lt"/>
              </a:rPr>
              <a:t>Maca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Wacan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kanthi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Kritis</a:t>
            </a:r>
            <a:endParaRPr lang="en-US" sz="3200" dirty="0">
              <a:latin typeface="+mn-lt"/>
            </a:endParaRPr>
          </a:p>
        </p:txBody>
      </p:sp>
      <p:grpSp>
        <p:nvGrpSpPr>
          <p:cNvPr id="7" name="Google Shape;2235;p53"/>
          <p:cNvGrpSpPr/>
          <p:nvPr/>
        </p:nvGrpSpPr>
        <p:grpSpPr>
          <a:xfrm>
            <a:off x="975181" y="1572458"/>
            <a:ext cx="1838815" cy="2706778"/>
            <a:chOff x="1282190" y="1486412"/>
            <a:chExt cx="1838815" cy="2706778"/>
          </a:xfrm>
        </p:grpSpPr>
        <p:grpSp>
          <p:nvGrpSpPr>
            <p:cNvPr id="8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2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0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" name="Google Shape;2235;p53"/>
          <p:cNvGrpSpPr/>
          <p:nvPr/>
        </p:nvGrpSpPr>
        <p:grpSpPr>
          <a:xfrm>
            <a:off x="3766286" y="1563107"/>
            <a:ext cx="1838815" cy="2706778"/>
            <a:chOff x="1282190" y="1486412"/>
            <a:chExt cx="1838815" cy="2706778"/>
          </a:xfrm>
        </p:grpSpPr>
        <p:grpSp>
          <p:nvGrpSpPr>
            <p:cNvPr id="15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9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7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1" name="Google Shape;2235;p53"/>
          <p:cNvGrpSpPr/>
          <p:nvPr/>
        </p:nvGrpSpPr>
        <p:grpSpPr>
          <a:xfrm>
            <a:off x="6516216" y="1563107"/>
            <a:ext cx="1838815" cy="2706778"/>
            <a:chOff x="1282190" y="1486412"/>
            <a:chExt cx="1838815" cy="2706778"/>
          </a:xfrm>
        </p:grpSpPr>
        <p:grpSp>
          <p:nvGrpSpPr>
            <p:cNvPr id="22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26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24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8" name="Rectangle 27"/>
          <p:cNvSpPr/>
          <p:nvPr/>
        </p:nvSpPr>
        <p:spPr>
          <a:xfrm>
            <a:off x="1128906" y="2175432"/>
            <a:ext cx="1781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err="1"/>
              <a:t>Ngerteni</a:t>
            </a:r>
            <a:r>
              <a:rPr lang="en-US" dirty="0"/>
              <a:t> </a:t>
            </a:r>
            <a:r>
              <a:rPr lang="en-US" dirty="0" err="1"/>
              <a:t>lan</a:t>
            </a:r>
            <a:r>
              <a:rPr lang="en-US" dirty="0"/>
              <a:t> </a:t>
            </a:r>
            <a:r>
              <a:rPr lang="en-US" dirty="0" err="1"/>
              <a:t>nganalisis</a:t>
            </a:r>
            <a:r>
              <a:rPr lang="en-US" dirty="0"/>
              <a:t> </a:t>
            </a:r>
            <a:r>
              <a:rPr lang="en-US" dirty="0" err="1"/>
              <a:t>isi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gagasan</a:t>
            </a:r>
            <a:r>
              <a:rPr lang="en-US" dirty="0"/>
              <a:t> </a:t>
            </a:r>
            <a:r>
              <a:rPr lang="en-US" dirty="0" err="1"/>
              <a:t>saka</a:t>
            </a:r>
            <a:r>
              <a:rPr lang="en-US" dirty="0"/>
              <a:t> </a:t>
            </a:r>
            <a:r>
              <a:rPr lang="en-US" dirty="0" err="1"/>
              <a:t>wacan</a:t>
            </a:r>
            <a:r>
              <a:rPr lang="en-US" dirty="0"/>
              <a:t> </a:t>
            </a:r>
            <a:r>
              <a:rPr lang="en-US" dirty="0" err="1"/>
              <a:t>kanthi</a:t>
            </a:r>
            <a:r>
              <a:rPr lang="en-US" dirty="0"/>
              <a:t> </a:t>
            </a:r>
            <a:r>
              <a:rPr lang="en-US" dirty="0" err="1"/>
              <a:t>kritis</a:t>
            </a:r>
            <a:r>
              <a:rPr lang="en-US" dirty="0"/>
              <a:t>.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921538" y="2175432"/>
            <a:ext cx="15016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err="1"/>
              <a:t>Mbiji</a:t>
            </a:r>
            <a:r>
              <a:rPr lang="en-US" dirty="0"/>
              <a:t> </a:t>
            </a:r>
            <a:r>
              <a:rPr lang="en-US" dirty="0" err="1"/>
              <a:t>informasi</a:t>
            </a:r>
            <a:r>
              <a:rPr lang="en-US" dirty="0"/>
              <a:t> </a:t>
            </a:r>
            <a:r>
              <a:rPr lang="en-US" dirty="0" err="1"/>
              <a:t>kang</a:t>
            </a:r>
            <a:r>
              <a:rPr lang="en-US" dirty="0"/>
              <a:t> </a:t>
            </a:r>
            <a:r>
              <a:rPr lang="en-US" dirty="0" err="1"/>
              <a:t>ora</a:t>
            </a:r>
            <a:r>
              <a:rPr lang="en-US" dirty="0"/>
              <a:t> </a:t>
            </a:r>
            <a:r>
              <a:rPr lang="en-US" dirty="0" err="1"/>
              <a:t>akurat</a:t>
            </a:r>
            <a:r>
              <a:rPr lang="en-US" dirty="0"/>
              <a:t> </a:t>
            </a:r>
            <a:r>
              <a:rPr lang="en-US" dirty="0" err="1"/>
              <a:t>saka</a:t>
            </a:r>
            <a:r>
              <a:rPr lang="en-US" dirty="0"/>
              <a:t> </a:t>
            </a:r>
            <a:r>
              <a:rPr lang="en-US" dirty="0" err="1"/>
              <a:t>wacan</a:t>
            </a:r>
            <a:r>
              <a:rPr lang="en-US" dirty="0"/>
              <a:t> </a:t>
            </a:r>
            <a:r>
              <a:rPr lang="en-US" dirty="0" err="1"/>
              <a:t>kanthi</a:t>
            </a:r>
            <a:r>
              <a:rPr lang="en-US" dirty="0"/>
              <a:t> </a:t>
            </a:r>
            <a:r>
              <a:rPr lang="en-US" dirty="0" err="1"/>
              <a:t>kritis</a:t>
            </a:r>
            <a:r>
              <a:rPr lang="en-US" dirty="0"/>
              <a:t>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752656" y="2279151"/>
            <a:ext cx="13393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isi</a:t>
            </a:r>
            <a:r>
              <a:rPr lang="en-US" dirty="0"/>
              <a:t> </a:t>
            </a:r>
            <a:r>
              <a:rPr lang="en-US" dirty="0" err="1"/>
              <a:t>struktur</a:t>
            </a:r>
            <a:r>
              <a:rPr lang="en-US" dirty="0"/>
              <a:t> </a:t>
            </a:r>
            <a:r>
              <a:rPr lang="en-US" dirty="0" err="1"/>
              <a:t>wacan</a:t>
            </a:r>
            <a:r>
              <a:rPr lang="en-US" dirty="0"/>
              <a:t>.</a:t>
            </a:r>
          </a:p>
        </p:txBody>
      </p:sp>
      <p:grpSp>
        <p:nvGrpSpPr>
          <p:cNvPr id="45" name="Google Shape;1676;p46"/>
          <p:cNvGrpSpPr/>
          <p:nvPr/>
        </p:nvGrpSpPr>
        <p:grpSpPr>
          <a:xfrm>
            <a:off x="3042381" y="3746857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46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1676;p46"/>
          <p:cNvGrpSpPr/>
          <p:nvPr/>
        </p:nvGrpSpPr>
        <p:grpSpPr>
          <a:xfrm>
            <a:off x="5922701" y="3746857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60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729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1008112"/>
          </a:xfrm>
        </p:spPr>
        <p:txBody>
          <a:bodyPr/>
          <a:lstStyle/>
          <a:p>
            <a:r>
              <a:rPr lang="en-US" sz="3200" dirty="0" smtClean="0">
                <a:latin typeface="+mn-lt"/>
              </a:rPr>
              <a:t>B. </a:t>
            </a:r>
            <a:r>
              <a:rPr lang="en-US" sz="3200" dirty="0" err="1" smtClean="0">
                <a:latin typeface="+mn-lt"/>
              </a:rPr>
              <a:t>Idhentifikasi</a:t>
            </a:r>
            <a:r>
              <a:rPr lang="en-US" sz="3200" dirty="0" smtClean="0">
                <a:latin typeface="+mn-lt"/>
              </a:rPr>
              <a:t> Isi </a:t>
            </a:r>
            <a:r>
              <a:rPr lang="en-US" sz="3200" dirty="0" err="1" smtClean="0">
                <a:latin typeface="+mn-lt"/>
              </a:rPr>
              <a:t>informasi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Faktual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lan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Tegese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Tembung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saka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Wacan</a:t>
            </a:r>
            <a:endParaRPr lang="en-US" sz="3200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7256758"/>
              </p:ext>
            </p:extLst>
          </p:nvPr>
        </p:nvGraphicFramePr>
        <p:xfrm>
          <a:off x="683568" y="1347614"/>
          <a:ext cx="7715200" cy="2955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015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9622"/>
            <a:ext cx="8229600" cy="3394472"/>
          </a:xfrm>
        </p:spPr>
        <p:txBody>
          <a:bodyPr/>
          <a:lstStyle/>
          <a:p>
            <a:pPr marL="0" lvl="0" indent="457200">
              <a:buNone/>
            </a:pPr>
            <a:r>
              <a:rPr lang="en-US" sz="1800" dirty="0" smtClean="0"/>
              <a:t> </a:t>
            </a:r>
            <a:r>
              <a:rPr lang="en-US" sz="1800" dirty="0" err="1" smtClean="0"/>
              <a:t>Supaya</a:t>
            </a:r>
            <a:r>
              <a:rPr lang="en-US" sz="1800" dirty="0" smtClean="0"/>
              <a:t> </a:t>
            </a:r>
            <a:r>
              <a:rPr lang="en-US" sz="1800" dirty="0" err="1" smtClean="0"/>
              <a:t>siswa</a:t>
            </a:r>
            <a:r>
              <a:rPr lang="en-US" sz="1800" dirty="0" smtClean="0"/>
              <a:t> </a:t>
            </a:r>
            <a:r>
              <a:rPr lang="en-US" sz="1800" dirty="0" err="1" smtClean="0"/>
              <a:t>luwih</a:t>
            </a:r>
            <a:r>
              <a:rPr lang="en-US" sz="1800" dirty="0" smtClean="0"/>
              <a:t> </a:t>
            </a:r>
            <a:r>
              <a:rPr lang="en-US" sz="1800" dirty="0" err="1" smtClean="0"/>
              <a:t>lantip</a:t>
            </a:r>
            <a:r>
              <a:rPr lang="en-US" sz="1800" dirty="0" smtClean="0"/>
              <a:t> </a:t>
            </a:r>
            <a:r>
              <a:rPr lang="en-US" sz="1800" dirty="0" err="1" smtClean="0"/>
              <a:t>anggone</a:t>
            </a:r>
            <a:r>
              <a:rPr lang="en-US" sz="1800" dirty="0" smtClean="0"/>
              <a:t> </a:t>
            </a:r>
            <a:r>
              <a:rPr lang="en-US" sz="1800" dirty="0" err="1" smtClean="0"/>
              <a:t>ngolah</a:t>
            </a:r>
            <a:r>
              <a:rPr lang="en-US" sz="1800" dirty="0" smtClean="0"/>
              <a:t> </a:t>
            </a:r>
            <a:r>
              <a:rPr lang="en-US" sz="1800" dirty="0" err="1" smtClean="0"/>
              <a:t>infomasi</a:t>
            </a:r>
            <a:r>
              <a:rPr lang="en-US" sz="1800" dirty="0" smtClean="0"/>
              <a:t> </a:t>
            </a:r>
            <a:r>
              <a:rPr lang="en-US" sz="1800" dirty="0" err="1" smtClean="0"/>
              <a:t>saka</a:t>
            </a:r>
            <a:r>
              <a:rPr lang="en-US" sz="1800" dirty="0" smtClean="0"/>
              <a:t> </a:t>
            </a:r>
            <a:r>
              <a:rPr lang="en-US" sz="1800" dirty="0" err="1" smtClean="0"/>
              <a:t>wacan</a:t>
            </a:r>
            <a:r>
              <a:rPr lang="en-US" sz="1800" dirty="0" smtClean="0"/>
              <a:t>. Ayo </a:t>
            </a:r>
            <a:r>
              <a:rPr lang="en-US" sz="1800" dirty="0" err="1" smtClean="0"/>
              <a:t>coba</a:t>
            </a:r>
            <a:r>
              <a:rPr lang="en-US" sz="1800" dirty="0" smtClean="0"/>
              <a:t> </a:t>
            </a:r>
            <a:r>
              <a:rPr lang="en-US" sz="1800" dirty="0" err="1"/>
              <a:t>n</a:t>
            </a:r>
            <a:r>
              <a:rPr lang="en-US" sz="1800" dirty="0" err="1" smtClean="0"/>
              <a:t>yemak</a:t>
            </a:r>
            <a:r>
              <a:rPr lang="en-US" sz="1800" dirty="0" smtClean="0"/>
              <a:t> </a:t>
            </a:r>
            <a:r>
              <a:rPr lang="en-US" sz="1800" dirty="0" err="1"/>
              <a:t>wacan</a:t>
            </a:r>
            <a:r>
              <a:rPr lang="en-US" sz="1800" dirty="0"/>
              <a:t> </a:t>
            </a:r>
            <a:r>
              <a:rPr lang="en-US" sz="1800" dirty="0" err="1"/>
              <a:t>deskripsi</a:t>
            </a:r>
            <a:r>
              <a:rPr lang="en-US" sz="1800" dirty="0"/>
              <a:t> </a:t>
            </a:r>
            <a:r>
              <a:rPr lang="en-US" sz="1800" dirty="0" err="1"/>
              <a:t>ngenani</a:t>
            </a:r>
            <a:r>
              <a:rPr lang="en-US" sz="1800" dirty="0"/>
              <a:t> </a:t>
            </a:r>
            <a:r>
              <a:rPr lang="en-US" sz="1800" dirty="0" err="1"/>
              <a:t>omah</a:t>
            </a:r>
            <a:r>
              <a:rPr lang="en-US" sz="1800" dirty="0"/>
              <a:t> </a:t>
            </a:r>
            <a:r>
              <a:rPr lang="en-US" sz="1800" dirty="0" err="1"/>
              <a:t>adat</a:t>
            </a:r>
            <a:r>
              <a:rPr lang="en-US" sz="1800" dirty="0"/>
              <a:t> </a:t>
            </a:r>
            <a:r>
              <a:rPr lang="en-US" sz="1800" dirty="0" err="1" smtClean="0"/>
              <a:t>joglo</a:t>
            </a:r>
            <a:r>
              <a:rPr lang="en-US" sz="1800" dirty="0" smtClean="0"/>
              <a:t> </a:t>
            </a:r>
            <a:r>
              <a:rPr lang="en-US" sz="1800" dirty="0" err="1" smtClean="0"/>
              <a:t>kasebut</a:t>
            </a:r>
            <a:r>
              <a:rPr lang="en-US" sz="1800" dirty="0" smtClean="0"/>
              <a:t>.</a:t>
            </a:r>
          </a:p>
          <a:p>
            <a:pPr marL="0" lvl="0" indent="457200">
              <a:buNone/>
            </a:pPr>
            <a:endParaRPr lang="en-US" sz="1800" dirty="0"/>
          </a:p>
          <a:p>
            <a:endParaRPr lang="en-US" sz="1800" dirty="0"/>
          </a:p>
        </p:txBody>
      </p:sp>
      <p:pic>
        <p:nvPicPr>
          <p:cNvPr id="5" name="0054180010.0013.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67944" y="2492959"/>
            <a:ext cx="808856" cy="808856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844352" y="760330"/>
            <a:ext cx="7256040" cy="41528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802012" y="703492"/>
            <a:ext cx="7539976" cy="4354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2000" dirty="0" err="1"/>
              <a:t>Idhentifikasi</a:t>
            </a:r>
            <a:r>
              <a:rPr lang="en-US" sz="2000" dirty="0"/>
              <a:t> </a:t>
            </a:r>
            <a:r>
              <a:rPr lang="en-US" sz="2000" dirty="0" err="1"/>
              <a:t>isi</a:t>
            </a:r>
            <a:r>
              <a:rPr lang="en-US" sz="2000" dirty="0"/>
              <a:t> </a:t>
            </a:r>
            <a:r>
              <a:rPr lang="en-US" sz="2000" dirty="0" err="1"/>
              <a:t>pokok</a:t>
            </a:r>
            <a:r>
              <a:rPr lang="en-US" sz="2000" dirty="0"/>
              <a:t> </a:t>
            </a:r>
            <a:r>
              <a:rPr lang="en-US" sz="2000" dirty="0" err="1"/>
              <a:t>informasi</a:t>
            </a:r>
            <a:r>
              <a:rPr lang="en-US" sz="2000" dirty="0"/>
              <a:t> </a:t>
            </a:r>
            <a:r>
              <a:rPr lang="en-US" sz="2000" dirty="0" err="1"/>
              <a:t>saka</a:t>
            </a:r>
            <a:r>
              <a:rPr lang="en-US" sz="2000" dirty="0"/>
              <a:t> </a:t>
            </a:r>
            <a:r>
              <a:rPr lang="en-US" sz="2000" dirty="0" err="1"/>
              <a:t>kagiyatan</a:t>
            </a:r>
            <a:r>
              <a:rPr lang="en-US" sz="2000" dirty="0"/>
              <a:t> </a:t>
            </a:r>
            <a:r>
              <a:rPr lang="en-US" sz="2000" dirty="0" err="1"/>
              <a:t>nyemak</a:t>
            </a:r>
            <a:r>
              <a:rPr lang="en-US" sz="2000" dirty="0"/>
              <a:t> audio </a:t>
            </a:r>
            <a:r>
              <a:rPr lang="en-US" sz="2000" dirty="0" err="1"/>
              <a:t>wacan</a:t>
            </a:r>
            <a:endParaRPr lang="en-US" sz="2000" dirty="0"/>
          </a:p>
          <a:p>
            <a:pPr marL="0" indent="0">
              <a:buFont typeface="Arial" pitchFamily="34" charset="0"/>
              <a:buNone/>
            </a:pPr>
            <a:r>
              <a:rPr lang="en-US" sz="2000" dirty="0" smtClean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0640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11510"/>
            <a:ext cx="576064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87624" y="411510"/>
            <a:ext cx="7488832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Milah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Ngolah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Informasi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kanthi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Tlesih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669" y="1131590"/>
            <a:ext cx="8223787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Tujuan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Pembelajaran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7F69885-469D-CDB3-1F2B-3EF4A584598A}"/>
              </a:ext>
            </a:extLst>
          </p:cNvPr>
          <p:cNvSpPr/>
          <p:nvPr/>
        </p:nvSpPr>
        <p:spPr>
          <a:xfrm>
            <a:off x="395536" y="1419623"/>
            <a:ext cx="8280920" cy="2513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+mj-lt"/>
                <a:cs typeface="Calibri" pitchFamily="34" charset="0"/>
              </a:rPr>
              <a:t>Mendeskripsikan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pengertian</a:t>
            </a:r>
            <a:r>
              <a:rPr lang="en-US" sz="1867" dirty="0" smtClean="0">
                <a:latin typeface="+mj-lt"/>
                <a:cs typeface="Calibri" pitchFamily="34" charset="0"/>
              </a:rPr>
              <a:t>,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ciri</a:t>
            </a:r>
            <a:r>
              <a:rPr lang="en-US" sz="1867" dirty="0" smtClean="0">
                <a:latin typeface="+mj-lt"/>
                <a:cs typeface="Calibri" pitchFamily="34" charset="0"/>
              </a:rPr>
              <a:t>,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dan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struktur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dari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teks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wacana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smtClean="0">
                <a:latin typeface="+mj-lt"/>
                <a:cs typeface="Times New Roman" panose="02020603050405020304" pitchFamily="18" charset="0"/>
              </a:rPr>
              <a:t>(</a:t>
            </a:r>
            <a:r>
              <a:rPr lang="en-US" sz="1867" dirty="0" err="1" smtClean="0">
                <a:latin typeface="+mj-lt"/>
                <a:cs typeface="Times New Roman" panose="02020603050405020304" pitchFamily="18" charset="0"/>
              </a:rPr>
              <a:t>ragam</a:t>
            </a:r>
            <a:r>
              <a:rPr lang="en-US" sz="1867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+mj-lt"/>
                <a:cs typeface="Times New Roman" panose="02020603050405020304" pitchFamily="18" charset="0"/>
              </a:rPr>
              <a:t>jenis</a:t>
            </a:r>
            <a:r>
              <a:rPr lang="en-US" sz="1867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+mj-lt"/>
                <a:cs typeface="Times New Roman" panose="02020603050405020304" pitchFamily="18" charset="0"/>
              </a:rPr>
              <a:t>teks</a:t>
            </a:r>
            <a:r>
              <a:rPr lang="en-US" sz="1867" dirty="0" smtClean="0">
                <a:latin typeface="+mj-lt"/>
                <a:cs typeface="Times New Roman" panose="02020603050405020304" pitchFamily="18" charset="0"/>
              </a:rPr>
              <a:t>).</a:t>
            </a:r>
            <a:endParaRPr lang="id-ID" sz="1867" dirty="0">
              <a:latin typeface="+mj-lt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Menganalisis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isi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pokok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gagasan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informasi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dari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wacana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>
                <a:cs typeface="Times New Roman" panose="02020603050405020304" pitchFamily="18" charset="0"/>
              </a:rPr>
              <a:t>(</a:t>
            </a:r>
            <a:r>
              <a:rPr lang="en-US" sz="1867" dirty="0" err="1">
                <a:cs typeface="Times New Roman" panose="02020603050405020304" pitchFamily="18" charset="0"/>
              </a:rPr>
              <a:t>ragam</a:t>
            </a:r>
            <a:r>
              <a:rPr lang="en-US" sz="1867" dirty="0">
                <a:cs typeface="Times New Roman" panose="02020603050405020304" pitchFamily="18" charset="0"/>
              </a:rPr>
              <a:t> </a:t>
            </a:r>
            <a:r>
              <a:rPr lang="en-US" sz="1867" dirty="0" err="1">
                <a:cs typeface="Times New Roman" panose="02020603050405020304" pitchFamily="18" charset="0"/>
              </a:rPr>
              <a:t>jenis</a:t>
            </a:r>
            <a:r>
              <a:rPr lang="en-US" sz="1867" dirty="0">
                <a:cs typeface="Times New Roman" panose="02020603050405020304" pitchFamily="18" charset="0"/>
              </a:rPr>
              <a:t> </a:t>
            </a:r>
            <a:r>
              <a:rPr lang="en-US" sz="1867" dirty="0" err="1">
                <a:cs typeface="Times New Roman" panose="02020603050405020304" pitchFamily="18" charset="0"/>
              </a:rPr>
              <a:t>teks</a:t>
            </a:r>
            <a:r>
              <a:rPr lang="en-US" sz="1867" dirty="0" smtClean="0">
                <a:cs typeface="Times New Roman" panose="02020603050405020304" pitchFamily="18" charset="0"/>
              </a:rPr>
              <a:t>).</a:t>
            </a:r>
            <a:endParaRPr lang="en-US" sz="1867" dirty="0" smtClean="0">
              <a:latin typeface="Calibri" pitchFamily="34" charset="0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Menemukan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makna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kata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sukar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dari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wacana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>
                <a:cs typeface="Times New Roman" panose="02020603050405020304" pitchFamily="18" charset="0"/>
              </a:rPr>
              <a:t>(</a:t>
            </a:r>
            <a:r>
              <a:rPr lang="en-US" sz="1867" dirty="0" err="1">
                <a:cs typeface="Times New Roman" panose="02020603050405020304" pitchFamily="18" charset="0"/>
              </a:rPr>
              <a:t>ragam</a:t>
            </a:r>
            <a:r>
              <a:rPr lang="en-US" sz="1867" dirty="0">
                <a:cs typeface="Times New Roman" panose="02020603050405020304" pitchFamily="18" charset="0"/>
              </a:rPr>
              <a:t> </a:t>
            </a:r>
            <a:r>
              <a:rPr lang="en-US" sz="1867" dirty="0" err="1">
                <a:cs typeface="Times New Roman" panose="02020603050405020304" pitchFamily="18" charset="0"/>
              </a:rPr>
              <a:t>jenis</a:t>
            </a:r>
            <a:r>
              <a:rPr lang="en-US" sz="1867" dirty="0">
                <a:cs typeface="Times New Roman" panose="02020603050405020304" pitchFamily="18" charset="0"/>
              </a:rPr>
              <a:t> </a:t>
            </a:r>
            <a:r>
              <a:rPr lang="en-US" sz="1867" dirty="0" err="1">
                <a:cs typeface="Times New Roman" panose="02020603050405020304" pitchFamily="18" charset="0"/>
              </a:rPr>
              <a:t>teks</a:t>
            </a:r>
            <a:r>
              <a:rPr lang="en-US" sz="1867" dirty="0" smtClean="0">
                <a:cs typeface="Times New Roman" panose="02020603050405020304" pitchFamily="18" charset="0"/>
              </a:rPr>
              <a:t>).</a:t>
            </a:r>
            <a:endParaRPr lang="en-US" sz="1867" dirty="0" smtClean="0">
              <a:latin typeface="Calibri" pitchFamily="34" charset="0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Mengevaluasi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informasi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tidak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akurat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dari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wacana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>
                <a:cs typeface="Times New Roman" panose="02020603050405020304" pitchFamily="18" charset="0"/>
              </a:rPr>
              <a:t>(</a:t>
            </a:r>
            <a:r>
              <a:rPr lang="en-US" sz="1867" dirty="0" err="1">
                <a:cs typeface="Times New Roman" panose="02020603050405020304" pitchFamily="18" charset="0"/>
              </a:rPr>
              <a:t>ragam</a:t>
            </a:r>
            <a:r>
              <a:rPr lang="en-US" sz="1867" dirty="0">
                <a:cs typeface="Times New Roman" panose="02020603050405020304" pitchFamily="18" charset="0"/>
              </a:rPr>
              <a:t> </a:t>
            </a:r>
            <a:r>
              <a:rPr lang="en-US" sz="1867" dirty="0" err="1">
                <a:cs typeface="Times New Roman" panose="02020603050405020304" pitchFamily="18" charset="0"/>
              </a:rPr>
              <a:t>jenis</a:t>
            </a:r>
            <a:r>
              <a:rPr lang="en-US" sz="1867" dirty="0">
                <a:cs typeface="Times New Roman" panose="02020603050405020304" pitchFamily="18" charset="0"/>
              </a:rPr>
              <a:t> </a:t>
            </a:r>
            <a:r>
              <a:rPr lang="en-US" sz="1867" dirty="0" err="1">
                <a:cs typeface="Times New Roman" panose="02020603050405020304" pitchFamily="18" charset="0"/>
              </a:rPr>
              <a:t>teks</a:t>
            </a:r>
            <a:r>
              <a:rPr lang="en-US" sz="1867" dirty="0" smtClean="0">
                <a:cs typeface="Times New Roman" panose="02020603050405020304" pitchFamily="18" charset="0"/>
              </a:rPr>
              <a:t>)</a:t>
            </a: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Menyampaikan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gagasan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/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informasi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dalam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bentuk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tulisan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berupa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wacana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dengan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memanfaatkan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media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cetak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dan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digital/media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sosial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.</a:t>
            </a:r>
            <a:endParaRPr lang="en-US" sz="1867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3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89072" y="538067"/>
            <a:ext cx="5050904" cy="43549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err="1" smtClean="0"/>
              <a:t>Mangerteni</a:t>
            </a:r>
            <a:r>
              <a:rPr lang="en-US" sz="2000" dirty="0" smtClean="0"/>
              <a:t> </a:t>
            </a:r>
            <a:r>
              <a:rPr lang="en-US" sz="2000" dirty="0" err="1" smtClean="0"/>
              <a:t>tegese</a:t>
            </a:r>
            <a:r>
              <a:rPr lang="en-US" sz="2000" dirty="0" smtClean="0"/>
              <a:t> </a:t>
            </a:r>
            <a:r>
              <a:rPr lang="en-US" sz="2000" dirty="0" err="1" smtClean="0"/>
              <a:t>tembung</a:t>
            </a:r>
            <a:r>
              <a:rPr lang="en-US" sz="2000" dirty="0" smtClean="0"/>
              <a:t> </a:t>
            </a:r>
            <a:r>
              <a:rPr lang="en-US" sz="2000" dirty="0" err="1" smtClean="0"/>
              <a:t>sajroning</a:t>
            </a:r>
            <a:r>
              <a:rPr lang="en-US" sz="2000" dirty="0" smtClean="0"/>
              <a:t> </a:t>
            </a:r>
            <a:r>
              <a:rPr lang="en-US" sz="2000" dirty="0" err="1" smtClean="0"/>
              <a:t>wacan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grpSp>
        <p:nvGrpSpPr>
          <p:cNvPr id="6" name="Google Shape;2235;p53"/>
          <p:cNvGrpSpPr/>
          <p:nvPr/>
        </p:nvGrpSpPr>
        <p:grpSpPr>
          <a:xfrm>
            <a:off x="2507744" y="1584325"/>
            <a:ext cx="1838815" cy="2706778"/>
            <a:chOff x="1282190" y="1486412"/>
            <a:chExt cx="1838815" cy="2706778"/>
          </a:xfrm>
        </p:grpSpPr>
        <p:grpSp>
          <p:nvGrpSpPr>
            <p:cNvPr id="7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1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9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3" name="Google Shape;2235;p53"/>
          <p:cNvGrpSpPr/>
          <p:nvPr/>
        </p:nvGrpSpPr>
        <p:grpSpPr>
          <a:xfrm>
            <a:off x="5148064" y="1562374"/>
            <a:ext cx="1838815" cy="2706778"/>
            <a:chOff x="1282190" y="1486412"/>
            <a:chExt cx="1838815" cy="2706778"/>
          </a:xfrm>
        </p:grpSpPr>
        <p:grpSp>
          <p:nvGrpSpPr>
            <p:cNvPr id="14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8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6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0" name="Google Shape;2257;p53"/>
          <p:cNvSpPr txBox="1"/>
          <p:nvPr/>
        </p:nvSpPr>
        <p:spPr>
          <a:xfrm>
            <a:off x="5278129" y="1563638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Ora langsung</a:t>
            </a:r>
            <a:endParaRPr sz="1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21" name="Google Shape;2257;p53"/>
          <p:cNvSpPr txBox="1"/>
          <p:nvPr/>
        </p:nvSpPr>
        <p:spPr>
          <a:xfrm>
            <a:off x="2661227" y="1579985"/>
            <a:ext cx="1542473" cy="313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Langsung</a:t>
            </a:r>
            <a:endParaRPr sz="14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547516" y="2183908"/>
            <a:ext cx="1656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tembung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bisa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dimangerteni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kanthi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langsung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221273" y="2076246"/>
            <a:ext cx="16561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tembung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bisa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dimangerteni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saka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pamedharan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ora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langsung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oogle Shape;1676;p46"/>
          <p:cNvGrpSpPr/>
          <p:nvPr/>
        </p:nvGrpSpPr>
        <p:grpSpPr>
          <a:xfrm>
            <a:off x="4332364" y="3689366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25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7810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28600" y="1779662"/>
            <a:ext cx="4320480" cy="557760"/>
          </a:xfrm>
        </p:spPr>
        <p:txBody>
          <a:bodyPr/>
          <a:lstStyle/>
          <a:p>
            <a:r>
              <a:rPr lang="en-US" sz="3200" dirty="0" smtClean="0"/>
              <a:t>C. </a:t>
            </a:r>
            <a:r>
              <a:rPr lang="en-US" sz="3200" dirty="0" err="1" smtClean="0"/>
              <a:t>Nulis</a:t>
            </a:r>
            <a:r>
              <a:rPr lang="en-US" sz="3200" dirty="0" smtClean="0"/>
              <a:t> </a:t>
            </a:r>
            <a:r>
              <a:rPr lang="en-US" sz="3200" dirty="0" err="1" smtClean="0"/>
              <a:t>Wacan</a:t>
            </a:r>
            <a:r>
              <a:rPr lang="en-US" sz="3200" dirty="0" smtClean="0"/>
              <a:t> </a:t>
            </a:r>
            <a:br>
              <a:rPr lang="en-US" sz="3200" dirty="0" smtClean="0"/>
            </a:br>
            <a:r>
              <a:rPr lang="en-US" sz="3200" dirty="0" err="1" smtClean="0"/>
              <a:t>kanthi</a:t>
            </a:r>
            <a:r>
              <a:rPr lang="en-US" sz="3200" dirty="0" smtClean="0"/>
              <a:t> </a:t>
            </a:r>
            <a:r>
              <a:rPr lang="en-US" sz="3200" dirty="0" err="1" smtClean="0"/>
              <a:t>Objektif</a:t>
            </a:r>
            <a:endParaRPr lang="en-US" sz="3200" dirty="0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990124"/>
              </p:ext>
            </p:extLst>
          </p:nvPr>
        </p:nvGraphicFramePr>
        <p:xfrm>
          <a:off x="2483768" y="1203598"/>
          <a:ext cx="6480720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784" y="141480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43808" y="19680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43808" y="25624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1208" y="314781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8725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D. </a:t>
            </a:r>
            <a:r>
              <a:rPr lang="en-US" sz="3200" dirty="0" err="1" smtClean="0"/>
              <a:t>Nyuguhake</a:t>
            </a:r>
            <a:r>
              <a:rPr lang="en-US" sz="3200" dirty="0" smtClean="0"/>
              <a:t> </a:t>
            </a:r>
            <a:r>
              <a:rPr lang="en-US" sz="3200" dirty="0" err="1" smtClean="0"/>
              <a:t>Tulisan</a:t>
            </a:r>
            <a:r>
              <a:rPr lang="en-US" sz="3200" dirty="0" smtClean="0"/>
              <a:t> </a:t>
            </a:r>
            <a:r>
              <a:rPr lang="en-US" sz="3200" dirty="0" err="1" smtClean="0"/>
              <a:t>ing</a:t>
            </a:r>
            <a:r>
              <a:rPr lang="en-US" sz="3200" dirty="0" smtClean="0"/>
              <a:t> </a:t>
            </a:r>
            <a:r>
              <a:rPr lang="en-US" sz="3200" dirty="0" err="1" smtClean="0"/>
              <a:t>Medhia</a:t>
            </a:r>
            <a:r>
              <a:rPr lang="en-US" sz="3200" dirty="0" smtClean="0"/>
              <a:t> </a:t>
            </a:r>
            <a:r>
              <a:rPr lang="en-US" sz="3200" dirty="0" err="1" smtClean="0"/>
              <a:t>Cithak</a:t>
            </a:r>
            <a:r>
              <a:rPr lang="en-US" sz="3200" dirty="0" smtClean="0"/>
              <a:t> </a:t>
            </a:r>
            <a:r>
              <a:rPr lang="en-US" sz="3200" dirty="0" err="1" smtClean="0"/>
              <a:t>lan</a:t>
            </a:r>
            <a:r>
              <a:rPr lang="en-US" sz="3200" dirty="0" smtClean="0"/>
              <a:t> </a:t>
            </a:r>
            <a:r>
              <a:rPr lang="en-US" sz="3200" dirty="0" err="1" smtClean="0"/>
              <a:t>Sarana</a:t>
            </a:r>
            <a:r>
              <a:rPr lang="en-US" sz="3200" dirty="0" smtClean="0"/>
              <a:t> Digital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6224"/>
            <a:ext cx="8229600" cy="3394472"/>
          </a:xfrm>
        </p:spPr>
        <p:txBody>
          <a:bodyPr/>
          <a:lstStyle/>
          <a:p>
            <a:pPr marL="0" indent="457200">
              <a:lnSpc>
                <a:spcPct val="150000"/>
              </a:lnSpc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457200">
              <a:lnSpc>
                <a:spcPct val="150000"/>
              </a:lnSpc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Bab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kudu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digatekake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nalika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nulis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katrangan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medhia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sosial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yaiku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50000"/>
              </a:lnSpc>
              <a:buAutoNum type="arabicPeriod"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Nggunakake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basa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sopan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jumbuh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paugeran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basa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Jawa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  <a:buAutoNum type="arabicPeriod"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Ora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nyinggung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pangrasa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atine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liyan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  <a:buAutoNum type="arabicPeriod"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Isining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tulisan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ora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asipat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ngayawara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utawa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durung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genah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jluntrunge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rved Left Arrow 4"/>
          <p:cNvSpPr/>
          <p:nvPr/>
        </p:nvSpPr>
        <p:spPr>
          <a:xfrm>
            <a:off x="7092280" y="2418163"/>
            <a:ext cx="298376" cy="465297"/>
          </a:xfrm>
          <a:prstGeom prst="curved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urved Left Arrow 7"/>
          <p:cNvSpPr/>
          <p:nvPr/>
        </p:nvSpPr>
        <p:spPr>
          <a:xfrm>
            <a:off x="7956376" y="3003798"/>
            <a:ext cx="298376" cy="465297"/>
          </a:xfrm>
          <a:prstGeom prst="curved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71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71550"/>
            <a:ext cx="8229600" cy="3394472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err="1" smtClean="0"/>
              <a:t>Gotong</a:t>
            </a:r>
            <a:r>
              <a:rPr lang="en-US" sz="1800" dirty="0" smtClean="0"/>
              <a:t> </a:t>
            </a:r>
            <a:r>
              <a:rPr lang="en-US" sz="1800" dirty="0" err="1" smtClean="0"/>
              <a:t>royong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800" dirty="0"/>
          </a:p>
          <a:p>
            <a:r>
              <a:rPr lang="en-US" sz="1800" dirty="0" err="1" smtClean="0"/>
              <a:t>Kolaborasi</a:t>
            </a:r>
            <a:r>
              <a:rPr lang="en-US" sz="1800" dirty="0" smtClean="0"/>
              <a:t> </a:t>
            </a:r>
            <a:r>
              <a:rPr lang="en-US" sz="1800" dirty="0" err="1" smtClean="0"/>
              <a:t>mengidentifikasi</a:t>
            </a:r>
            <a:r>
              <a:rPr lang="en-US" sz="1800" dirty="0" smtClean="0"/>
              <a:t> </a:t>
            </a:r>
            <a:r>
              <a:rPr lang="en-US" sz="1800" dirty="0" err="1" smtClean="0"/>
              <a:t>isi</a:t>
            </a:r>
            <a:r>
              <a:rPr lang="en-US" sz="1800" dirty="0" smtClean="0"/>
              <a:t> </a:t>
            </a:r>
            <a:r>
              <a:rPr lang="en-US" sz="1800" dirty="0" err="1" smtClean="0"/>
              <a:t>pokok</a:t>
            </a:r>
            <a:r>
              <a:rPr lang="en-US" sz="1800" dirty="0" smtClean="0"/>
              <a:t> </a:t>
            </a:r>
            <a:r>
              <a:rPr lang="en-US" sz="1800" dirty="0" err="1" smtClean="0"/>
              <a:t>informasi</a:t>
            </a:r>
            <a:r>
              <a:rPr lang="en-US" sz="1800" dirty="0" smtClean="0"/>
              <a:t>.</a:t>
            </a:r>
          </a:p>
          <a:p>
            <a:pPr marL="0" indent="0">
              <a:buNone/>
            </a:pPr>
            <a:r>
              <a:rPr lang="en-US" sz="1800" dirty="0" err="1" smtClean="0"/>
              <a:t>Mandiri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800" dirty="0"/>
          </a:p>
          <a:p>
            <a:r>
              <a:rPr lang="en-US" sz="1800" dirty="0" err="1">
                <a:latin typeface="Calibri" pitchFamily="34" charset="0"/>
                <a:cs typeface="Calibri" pitchFamily="34" charset="0"/>
              </a:rPr>
              <a:t>Pemahaman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diri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seperti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melakukan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refleksi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deskripsi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err="1" smtClean="0"/>
              <a:t>Bernalar</a:t>
            </a:r>
            <a:r>
              <a:rPr lang="en-US" sz="1800" dirty="0" smtClean="0"/>
              <a:t> </a:t>
            </a:r>
            <a:r>
              <a:rPr lang="en-US" sz="1800" dirty="0" err="1" smtClean="0"/>
              <a:t>Kritis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1800" dirty="0" err="1">
                <a:latin typeface="Calibri" pitchFamily="34" charset="0"/>
                <a:cs typeface="Calibri" pitchFamily="34" charset="0"/>
              </a:rPr>
              <a:t>Memperoleh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dan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memproses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informasi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pada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argumentasi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err="1" smtClean="0"/>
              <a:t>Kreatif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800" dirty="0" smtClean="0"/>
          </a:p>
          <a:p>
            <a:r>
              <a:rPr lang="en-US" sz="1800" dirty="0" err="1" smtClean="0"/>
              <a:t>Menghasilkan</a:t>
            </a:r>
            <a:r>
              <a:rPr lang="en-US" sz="1800" dirty="0" smtClean="0"/>
              <a:t> </a:t>
            </a:r>
            <a:r>
              <a:rPr lang="en-US" sz="1800" dirty="0" err="1" smtClean="0"/>
              <a:t>karya</a:t>
            </a:r>
            <a:r>
              <a:rPr lang="en-US" sz="1800" dirty="0" smtClean="0"/>
              <a:t> yang </a:t>
            </a:r>
            <a:r>
              <a:rPr lang="en-US" sz="1800" dirty="0" err="1" smtClean="0"/>
              <a:t>orisinal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286B400-5A89-38C7-0E0E-E7D55F339586}"/>
              </a:ext>
            </a:extLst>
          </p:cNvPr>
          <p:cNvSpPr/>
          <p:nvPr/>
        </p:nvSpPr>
        <p:spPr>
          <a:xfrm>
            <a:off x="251520" y="195486"/>
            <a:ext cx="84249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Profil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Pelajar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Pancasila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40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286B400-5A89-38C7-0E0E-E7D55F339586}"/>
              </a:ext>
            </a:extLst>
          </p:cNvPr>
          <p:cNvSpPr/>
          <p:nvPr/>
        </p:nvSpPr>
        <p:spPr>
          <a:xfrm>
            <a:off x="251520" y="195486"/>
            <a:ext cx="84249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Bebuka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Materi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05427944"/>
              </p:ext>
            </p:extLst>
          </p:nvPr>
        </p:nvGraphicFramePr>
        <p:xfrm>
          <a:off x="1475656" y="62753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656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1800200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Teks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Deskripsi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9" name="Google Shape;1410;p43"/>
          <p:cNvGrpSpPr/>
          <p:nvPr/>
        </p:nvGrpSpPr>
        <p:grpSpPr>
          <a:xfrm rot="4691603">
            <a:off x="3555545" y="1640809"/>
            <a:ext cx="1912265" cy="1978212"/>
            <a:chOff x="2801825" y="1784650"/>
            <a:chExt cx="1912350" cy="1978300"/>
          </a:xfrm>
        </p:grpSpPr>
        <p:sp>
          <p:nvSpPr>
            <p:cNvPr id="10" name="Google Shape;1411;p43"/>
            <p:cNvSpPr/>
            <p:nvPr/>
          </p:nvSpPr>
          <p:spPr>
            <a:xfrm>
              <a:off x="2948050" y="2068550"/>
              <a:ext cx="1328450" cy="1346175"/>
            </a:xfrm>
            <a:custGeom>
              <a:avLst/>
              <a:gdLst/>
              <a:ahLst/>
              <a:cxnLst/>
              <a:rect l="l" t="t" r="r" b="b"/>
              <a:pathLst>
                <a:path w="53138" h="53847" extrusionOk="0">
                  <a:moveTo>
                    <a:pt x="31395" y="1"/>
                  </a:moveTo>
                  <a:cubicBezTo>
                    <a:pt x="30756" y="1"/>
                    <a:pt x="30099" y="16"/>
                    <a:pt x="29422" y="48"/>
                  </a:cubicBezTo>
                  <a:cubicBezTo>
                    <a:pt x="17097" y="618"/>
                    <a:pt x="0" y="13195"/>
                    <a:pt x="0" y="25521"/>
                  </a:cubicBezTo>
                  <a:cubicBezTo>
                    <a:pt x="0" y="37869"/>
                    <a:pt x="13810" y="53847"/>
                    <a:pt x="26158" y="53847"/>
                  </a:cubicBezTo>
                  <a:cubicBezTo>
                    <a:pt x="38484" y="53847"/>
                    <a:pt x="53138" y="39650"/>
                    <a:pt x="53138" y="27324"/>
                  </a:cubicBezTo>
                  <a:cubicBezTo>
                    <a:pt x="53138" y="15356"/>
                    <a:pt x="51487" y="1"/>
                    <a:pt x="3139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12;p43"/>
            <p:cNvSpPr/>
            <p:nvPr/>
          </p:nvSpPr>
          <p:spPr>
            <a:xfrm>
              <a:off x="2801825" y="1784650"/>
              <a:ext cx="1912350" cy="1978300"/>
            </a:xfrm>
            <a:custGeom>
              <a:avLst/>
              <a:gdLst/>
              <a:ahLst/>
              <a:cxnLst/>
              <a:rect l="l" t="t" r="r" b="b"/>
              <a:pathLst>
                <a:path w="76494" h="79132" extrusionOk="0">
                  <a:moveTo>
                    <a:pt x="69669" y="6473"/>
                  </a:moveTo>
                  <a:cubicBezTo>
                    <a:pt x="69852" y="6610"/>
                    <a:pt x="70011" y="6770"/>
                    <a:pt x="70171" y="6907"/>
                  </a:cubicBezTo>
                  <a:cubicBezTo>
                    <a:pt x="70171" y="6930"/>
                    <a:pt x="70171" y="6930"/>
                    <a:pt x="70171" y="6930"/>
                  </a:cubicBezTo>
                  <a:cubicBezTo>
                    <a:pt x="69988" y="6793"/>
                    <a:pt x="69829" y="6633"/>
                    <a:pt x="69669" y="6473"/>
                  </a:cubicBezTo>
                  <a:close/>
                  <a:moveTo>
                    <a:pt x="71563" y="7638"/>
                  </a:moveTo>
                  <a:lnTo>
                    <a:pt x="71563" y="7683"/>
                  </a:lnTo>
                  <a:lnTo>
                    <a:pt x="71518" y="7683"/>
                  </a:lnTo>
                  <a:cubicBezTo>
                    <a:pt x="71518" y="7660"/>
                    <a:pt x="71541" y="7660"/>
                    <a:pt x="71563" y="7638"/>
                  </a:cubicBezTo>
                  <a:close/>
                  <a:moveTo>
                    <a:pt x="36337" y="12206"/>
                  </a:moveTo>
                  <a:cubicBezTo>
                    <a:pt x="37400" y="12206"/>
                    <a:pt x="38479" y="12257"/>
                    <a:pt x="39585" y="12362"/>
                  </a:cubicBezTo>
                  <a:cubicBezTo>
                    <a:pt x="43077" y="12705"/>
                    <a:pt x="46410" y="13161"/>
                    <a:pt x="49560" y="14805"/>
                  </a:cubicBezTo>
                  <a:cubicBezTo>
                    <a:pt x="54513" y="17361"/>
                    <a:pt x="57617" y="22223"/>
                    <a:pt x="58873" y="27564"/>
                  </a:cubicBezTo>
                  <a:cubicBezTo>
                    <a:pt x="61383" y="38360"/>
                    <a:pt x="56750" y="51097"/>
                    <a:pt x="47802" y="57648"/>
                  </a:cubicBezTo>
                  <a:cubicBezTo>
                    <a:pt x="44279" y="60220"/>
                    <a:pt x="39995" y="61575"/>
                    <a:pt x="35658" y="61575"/>
                  </a:cubicBezTo>
                  <a:cubicBezTo>
                    <a:pt x="34685" y="61575"/>
                    <a:pt x="33709" y="61506"/>
                    <a:pt x="32738" y="61368"/>
                  </a:cubicBezTo>
                  <a:cubicBezTo>
                    <a:pt x="25137" y="60295"/>
                    <a:pt x="19042" y="54224"/>
                    <a:pt x="15368" y="47856"/>
                  </a:cubicBezTo>
                  <a:cubicBezTo>
                    <a:pt x="11875" y="41853"/>
                    <a:pt x="9935" y="34389"/>
                    <a:pt x="11624" y="27541"/>
                  </a:cubicBezTo>
                  <a:cubicBezTo>
                    <a:pt x="13427" y="20191"/>
                    <a:pt x="19590" y="14782"/>
                    <a:pt x="26963" y="13572"/>
                  </a:cubicBezTo>
                  <a:cubicBezTo>
                    <a:pt x="27123" y="13549"/>
                    <a:pt x="27191" y="13504"/>
                    <a:pt x="27214" y="13435"/>
                  </a:cubicBezTo>
                  <a:cubicBezTo>
                    <a:pt x="30303" y="12637"/>
                    <a:pt x="33253" y="12206"/>
                    <a:pt x="36337" y="12206"/>
                  </a:cubicBezTo>
                  <a:close/>
                  <a:moveTo>
                    <a:pt x="5256" y="66458"/>
                  </a:moveTo>
                  <a:cubicBezTo>
                    <a:pt x="5302" y="66550"/>
                    <a:pt x="5370" y="66641"/>
                    <a:pt x="5416" y="66709"/>
                  </a:cubicBezTo>
                  <a:cubicBezTo>
                    <a:pt x="5324" y="66687"/>
                    <a:pt x="5256" y="66641"/>
                    <a:pt x="5187" y="66641"/>
                  </a:cubicBezTo>
                  <a:cubicBezTo>
                    <a:pt x="5210" y="66572"/>
                    <a:pt x="5233" y="66527"/>
                    <a:pt x="5256" y="66458"/>
                  </a:cubicBezTo>
                  <a:close/>
                  <a:moveTo>
                    <a:pt x="838" y="0"/>
                  </a:moveTo>
                  <a:cubicBezTo>
                    <a:pt x="360" y="0"/>
                    <a:pt x="0" y="488"/>
                    <a:pt x="440" y="927"/>
                  </a:cubicBezTo>
                  <a:cubicBezTo>
                    <a:pt x="1353" y="1840"/>
                    <a:pt x="1901" y="2936"/>
                    <a:pt x="2471" y="4077"/>
                  </a:cubicBezTo>
                  <a:cubicBezTo>
                    <a:pt x="3179" y="5446"/>
                    <a:pt x="3932" y="6793"/>
                    <a:pt x="4594" y="8185"/>
                  </a:cubicBezTo>
                  <a:cubicBezTo>
                    <a:pt x="4717" y="8485"/>
                    <a:pt x="5018" y="8635"/>
                    <a:pt x="5296" y="8635"/>
                  </a:cubicBezTo>
                  <a:cubicBezTo>
                    <a:pt x="5377" y="8635"/>
                    <a:pt x="5457" y="8622"/>
                    <a:pt x="5530" y="8596"/>
                  </a:cubicBezTo>
                  <a:cubicBezTo>
                    <a:pt x="5575" y="8596"/>
                    <a:pt x="5621" y="8596"/>
                    <a:pt x="5690" y="8573"/>
                  </a:cubicBezTo>
                  <a:cubicBezTo>
                    <a:pt x="6237" y="8299"/>
                    <a:pt x="6762" y="7843"/>
                    <a:pt x="7219" y="7295"/>
                  </a:cubicBezTo>
                  <a:cubicBezTo>
                    <a:pt x="10437" y="10468"/>
                    <a:pt x="13542" y="13869"/>
                    <a:pt x="15116" y="18069"/>
                  </a:cubicBezTo>
                  <a:cubicBezTo>
                    <a:pt x="15139" y="18137"/>
                    <a:pt x="15231" y="18228"/>
                    <a:pt x="15322" y="18320"/>
                  </a:cubicBezTo>
                  <a:cubicBezTo>
                    <a:pt x="12583" y="21036"/>
                    <a:pt x="10643" y="24620"/>
                    <a:pt x="9867" y="28682"/>
                  </a:cubicBezTo>
                  <a:cubicBezTo>
                    <a:pt x="8315" y="36648"/>
                    <a:pt x="11807" y="45368"/>
                    <a:pt x="16554" y="51645"/>
                  </a:cubicBezTo>
                  <a:cubicBezTo>
                    <a:pt x="17331" y="52695"/>
                    <a:pt x="18175" y="53653"/>
                    <a:pt x="19088" y="54589"/>
                  </a:cubicBezTo>
                  <a:cubicBezTo>
                    <a:pt x="19042" y="54589"/>
                    <a:pt x="18997" y="54612"/>
                    <a:pt x="18974" y="54635"/>
                  </a:cubicBezTo>
                  <a:cubicBezTo>
                    <a:pt x="14660" y="58264"/>
                    <a:pt x="10757" y="62304"/>
                    <a:pt x="6808" y="66298"/>
                  </a:cubicBezTo>
                  <a:cubicBezTo>
                    <a:pt x="6511" y="65956"/>
                    <a:pt x="6192" y="65659"/>
                    <a:pt x="5849" y="65431"/>
                  </a:cubicBezTo>
                  <a:cubicBezTo>
                    <a:pt x="5827" y="65385"/>
                    <a:pt x="5804" y="65317"/>
                    <a:pt x="5804" y="65271"/>
                  </a:cubicBezTo>
                  <a:cubicBezTo>
                    <a:pt x="5729" y="65085"/>
                    <a:pt x="5044" y="64486"/>
                    <a:pt x="4697" y="64486"/>
                  </a:cubicBezTo>
                  <a:cubicBezTo>
                    <a:pt x="4619" y="64486"/>
                    <a:pt x="4559" y="64516"/>
                    <a:pt x="4526" y="64587"/>
                  </a:cubicBezTo>
                  <a:cubicBezTo>
                    <a:pt x="3156" y="67234"/>
                    <a:pt x="2540" y="70293"/>
                    <a:pt x="2038" y="73215"/>
                  </a:cubicBezTo>
                  <a:cubicBezTo>
                    <a:pt x="1978" y="73493"/>
                    <a:pt x="2750" y="73979"/>
                    <a:pt x="3116" y="73979"/>
                  </a:cubicBezTo>
                  <a:cubicBezTo>
                    <a:pt x="3170" y="73979"/>
                    <a:pt x="3215" y="73968"/>
                    <a:pt x="3247" y="73945"/>
                  </a:cubicBezTo>
                  <a:cubicBezTo>
                    <a:pt x="5324" y="72575"/>
                    <a:pt x="6991" y="70795"/>
                    <a:pt x="8634" y="68946"/>
                  </a:cubicBezTo>
                  <a:cubicBezTo>
                    <a:pt x="8703" y="68878"/>
                    <a:pt x="8588" y="68741"/>
                    <a:pt x="8543" y="68695"/>
                  </a:cubicBezTo>
                  <a:cubicBezTo>
                    <a:pt x="8223" y="68284"/>
                    <a:pt x="7904" y="67782"/>
                    <a:pt x="7561" y="67303"/>
                  </a:cubicBezTo>
                  <a:cubicBezTo>
                    <a:pt x="11601" y="63240"/>
                    <a:pt x="15550" y="59109"/>
                    <a:pt x="19910" y="55388"/>
                  </a:cubicBezTo>
                  <a:cubicBezTo>
                    <a:pt x="24338" y="59542"/>
                    <a:pt x="29999" y="62213"/>
                    <a:pt x="36184" y="62304"/>
                  </a:cubicBezTo>
                  <a:cubicBezTo>
                    <a:pt x="36261" y="62305"/>
                    <a:pt x="36338" y="62305"/>
                    <a:pt x="36414" y="62305"/>
                  </a:cubicBezTo>
                  <a:cubicBezTo>
                    <a:pt x="40462" y="62305"/>
                    <a:pt x="44329" y="61123"/>
                    <a:pt x="47734" y="59040"/>
                  </a:cubicBezTo>
                  <a:cubicBezTo>
                    <a:pt x="48715" y="63765"/>
                    <a:pt x="50861" y="68102"/>
                    <a:pt x="52573" y="72598"/>
                  </a:cubicBezTo>
                  <a:cubicBezTo>
                    <a:pt x="52116" y="72827"/>
                    <a:pt x="51683" y="73078"/>
                    <a:pt x="51249" y="73374"/>
                  </a:cubicBezTo>
                  <a:cubicBezTo>
                    <a:pt x="51135" y="73443"/>
                    <a:pt x="50815" y="73694"/>
                    <a:pt x="50907" y="73876"/>
                  </a:cubicBezTo>
                  <a:cubicBezTo>
                    <a:pt x="50975" y="74013"/>
                    <a:pt x="51066" y="74128"/>
                    <a:pt x="51135" y="74242"/>
                  </a:cubicBezTo>
                  <a:cubicBezTo>
                    <a:pt x="51066" y="74356"/>
                    <a:pt x="51066" y="74447"/>
                    <a:pt x="51158" y="74516"/>
                  </a:cubicBezTo>
                  <a:cubicBezTo>
                    <a:pt x="51295" y="74584"/>
                    <a:pt x="51432" y="74675"/>
                    <a:pt x="51546" y="74767"/>
                  </a:cubicBezTo>
                  <a:cubicBezTo>
                    <a:pt x="51979" y="75246"/>
                    <a:pt x="52459" y="75680"/>
                    <a:pt x="52984" y="76091"/>
                  </a:cubicBezTo>
                  <a:cubicBezTo>
                    <a:pt x="53897" y="77095"/>
                    <a:pt x="54696" y="78213"/>
                    <a:pt x="55723" y="79081"/>
                  </a:cubicBezTo>
                  <a:cubicBezTo>
                    <a:pt x="55769" y="79116"/>
                    <a:pt x="55830" y="79132"/>
                    <a:pt x="55900" y="79132"/>
                  </a:cubicBezTo>
                  <a:cubicBezTo>
                    <a:pt x="56287" y="79132"/>
                    <a:pt x="56959" y="78663"/>
                    <a:pt x="56978" y="78373"/>
                  </a:cubicBezTo>
                  <a:cubicBezTo>
                    <a:pt x="57092" y="76068"/>
                    <a:pt x="56088" y="73991"/>
                    <a:pt x="55837" y="71731"/>
                  </a:cubicBezTo>
                  <a:cubicBezTo>
                    <a:pt x="55819" y="71604"/>
                    <a:pt x="55729" y="71564"/>
                    <a:pt x="55624" y="71564"/>
                  </a:cubicBezTo>
                  <a:cubicBezTo>
                    <a:pt x="55597" y="71564"/>
                    <a:pt x="55568" y="71566"/>
                    <a:pt x="55540" y="71571"/>
                  </a:cubicBezTo>
                  <a:cubicBezTo>
                    <a:pt x="54969" y="71662"/>
                    <a:pt x="54444" y="71799"/>
                    <a:pt x="53919" y="72005"/>
                  </a:cubicBezTo>
                  <a:cubicBezTo>
                    <a:pt x="52185" y="67440"/>
                    <a:pt x="49994" y="63012"/>
                    <a:pt x="49035" y="58196"/>
                  </a:cubicBezTo>
                  <a:cubicBezTo>
                    <a:pt x="49788" y="57671"/>
                    <a:pt x="50496" y="57100"/>
                    <a:pt x="51203" y="56484"/>
                  </a:cubicBezTo>
                  <a:cubicBezTo>
                    <a:pt x="59238" y="49316"/>
                    <a:pt x="62844" y="36854"/>
                    <a:pt x="59968" y="26491"/>
                  </a:cubicBezTo>
                  <a:cubicBezTo>
                    <a:pt x="59352" y="24209"/>
                    <a:pt x="58325" y="22086"/>
                    <a:pt x="56978" y="20214"/>
                  </a:cubicBezTo>
                  <a:cubicBezTo>
                    <a:pt x="60767" y="15398"/>
                    <a:pt x="65926" y="11997"/>
                    <a:pt x="70742" y="8277"/>
                  </a:cubicBezTo>
                  <a:cubicBezTo>
                    <a:pt x="71257" y="8728"/>
                    <a:pt x="71842" y="9054"/>
                    <a:pt x="72470" y="9054"/>
                  </a:cubicBezTo>
                  <a:cubicBezTo>
                    <a:pt x="72731" y="9054"/>
                    <a:pt x="73000" y="8998"/>
                    <a:pt x="73275" y="8870"/>
                  </a:cubicBezTo>
                  <a:cubicBezTo>
                    <a:pt x="75010" y="8117"/>
                    <a:pt x="75809" y="5195"/>
                    <a:pt x="76425" y="3620"/>
                  </a:cubicBezTo>
                  <a:cubicBezTo>
                    <a:pt x="76493" y="3462"/>
                    <a:pt x="75956" y="2296"/>
                    <a:pt x="75791" y="2296"/>
                  </a:cubicBezTo>
                  <a:cubicBezTo>
                    <a:pt x="75789" y="2296"/>
                    <a:pt x="75788" y="2296"/>
                    <a:pt x="75786" y="2296"/>
                  </a:cubicBezTo>
                  <a:cubicBezTo>
                    <a:pt x="73070" y="2411"/>
                    <a:pt x="70696" y="3917"/>
                    <a:pt x="68162" y="4762"/>
                  </a:cubicBezTo>
                  <a:cubicBezTo>
                    <a:pt x="68118" y="4784"/>
                    <a:pt x="68617" y="6088"/>
                    <a:pt x="68789" y="6088"/>
                  </a:cubicBezTo>
                  <a:cubicBezTo>
                    <a:pt x="68794" y="6088"/>
                    <a:pt x="68798" y="6087"/>
                    <a:pt x="68802" y="6085"/>
                  </a:cubicBezTo>
                  <a:cubicBezTo>
                    <a:pt x="68847" y="6085"/>
                    <a:pt x="68870" y="6063"/>
                    <a:pt x="68916" y="6063"/>
                  </a:cubicBezTo>
                  <a:cubicBezTo>
                    <a:pt x="68961" y="6177"/>
                    <a:pt x="69030" y="6291"/>
                    <a:pt x="69121" y="6405"/>
                  </a:cubicBezTo>
                  <a:cubicBezTo>
                    <a:pt x="69304" y="6656"/>
                    <a:pt x="69509" y="6953"/>
                    <a:pt x="69760" y="7250"/>
                  </a:cubicBezTo>
                  <a:cubicBezTo>
                    <a:pt x="64990" y="10947"/>
                    <a:pt x="59877" y="14303"/>
                    <a:pt x="56042" y="19005"/>
                  </a:cubicBezTo>
                  <a:cubicBezTo>
                    <a:pt x="54627" y="17338"/>
                    <a:pt x="52938" y="15900"/>
                    <a:pt x="50998" y="14759"/>
                  </a:cubicBezTo>
                  <a:cubicBezTo>
                    <a:pt x="48533" y="13321"/>
                    <a:pt x="45771" y="12522"/>
                    <a:pt x="42963" y="12066"/>
                  </a:cubicBezTo>
                  <a:cubicBezTo>
                    <a:pt x="40501" y="11666"/>
                    <a:pt x="37918" y="11401"/>
                    <a:pt x="35373" y="11401"/>
                  </a:cubicBezTo>
                  <a:cubicBezTo>
                    <a:pt x="34426" y="11401"/>
                    <a:pt x="33484" y="11437"/>
                    <a:pt x="32555" y="11518"/>
                  </a:cubicBezTo>
                  <a:cubicBezTo>
                    <a:pt x="30272" y="11723"/>
                    <a:pt x="28013" y="12294"/>
                    <a:pt x="25799" y="12887"/>
                  </a:cubicBezTo>
                  <a:cubicBezTo>
                    <a:pt x="25730" y="12910"/>
                    <a:pt x="25662" y="12933"/>
                    <a:pt x="25639" y="12956"/>
                  </a:cubicBezTo>
                  <a:cubicBezTo>
                    <a:pt x="21918" y="13641"/>
                    <a:pt x="18632" y="15307"/>
                    <a:pt x="16007" y="17681"/>
                  </a:cubicBezTo>
                  <a:cubicBezTo>
                    <a:pt x="14181" y="13458"/>
                    <a:pt x="10917" y="10011"/>
                    <a:pt x="7630" y="6793"/>
                  </a:cubicBezTo>
                  <a:cubicBezTo>
                    <a:pt x="8018" y="6291"/>
                    <a:pt x="8360" y="5789"/>
                    <a:pt x="8680" y="5355"/>
                  </a:cubicBezTo>
                  <a:cubicBezTo>
                    <a:pt x="8862" y="5241"/>
                    <a:pt x="8954" y="5035"/>
                    <a:pt x="8931" y="4784"/>
                  </a:cubicBezTo>
                  <a:cubicBezTo>
                    <a:pt x="8976" y="4716"/>
                    <a:pt x="8931" y="4647"/>
                    <a:pt x="8862" y="4579"/>
                  </a:cubicBezTo>
                  <a:cubicBezTo>
                    <a:pt x="8817" y="4488"/>
                    <a:pt x="8771" y="4396"/>
                    <a:pt x="8680" y="4305"/>
                  </a:cubicBezTo>
                  <a:cubicBezTo>
                    <a:pt x="6648" y="2388"/>
                    <a:pt x="3658" y="1110"/>
                    <a:pt x="1125" y="60"/>
                  </a:cubicBezTo>
                  <a:cubicBezTo>
                    <a:pt x="1028" y="19"/>
                    <a:pt x="930" y="0"/>
                    <a:pt x="8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13;p43"/>
            <p:cNvSpPr/>
            <p:nvPr/>
          </p:nvSpPr>
          <p:spPr>
            <a:xfrm>
              <a:off x="3896075" y="2041650"/>
              <a:ext cx="256475" cy="106975"/>
            </a:xfrm>
            <a:custGeom>
              <a:avLst/>
              <a:gdLst/>
              <a:ahLst/>
              <a:cxnLst/>
              <a:rect l="l" t="t" r="r" b="b"/>
              <a:pathLst>
                <a:path w="10259" h="4279" extrusionOk="0">
                  <a:moveTo>
                    <a:pt x="1011" y="0"/>
                  </a:moveTo>
                  <a:cubicBezTo>
                    <a:pt x="884" y="0"/>
                    <a:pt x="758" y="2"/>
                    <a:pt x="631" y="5"/>
                  </a:cubicBezTo>
                  <a:cubicBezTo>
                    <a:pt x="1" y="28"/>
                    <a:pt x="103" y="827"/>
                    <a:pt x="676" y="827"/>
                  </a:cubicBezTo>
                  <a:cubicBezTo>
                    <a:pt x="684" y="827"/>
                    <a:pt x="692" y="827"/>
                    <a:pt x="700" y="827"/>
                  </a:cubicBezTo>
                  <a:cubicBezTo>
                    <a:pt x="754" y="826"/>
                    <a:pt x="808" y="826"/>
                    <a:pt x="862" y="826"/>
                  </a:cubicBezTo>
                  <a:cubicBezTo>
                    <a:pt x="2426" y="826"/>
                    <a:pt x="3946" y="1144"/>
                    <a:pt x="5402" y="1740"/>
                  </a:cubicBezTo>
                  <a:cubicBezTo>
                    <a:pt x="6931" y="2333"/>
                    <a:pt x="8141" y="3338"/>
                    <a:pt x="9510" y="4205"/>
                  </a:cubicBezTo>
                  <a:cubicBezTo>
                    <a:pt x="9592" y="4256"/>
                    <a:pt x="9677" y="4279"/>
                    <a:pt x="9757" y="4279"/>
                  </a:cubicBezTo>
                  <a:cubicBezTo>
                    <a:pt x="10036" y="4279"/>
                    <a:pt x="10258" y="4005"/>
                    <a:pt x="10081" y="3703"/>
                  </a:cubicBezTo>
                  <a:cubicBezTo>
                    <a:pt x="9670" y="2973"/>
                    <a:pt x="8940" y="2493"/>
                    <a:pt x="8255" y="2060"/>
                  </a:cubicBezTo>
                  <a:cubicBezTo>
                    <a:pt x="7525" y="1603"/>
                    <a:pt x="6726" y="1192"/>
                    <a:pt x="5927" y="895"/>
                  </a:cubicBezTo>
                  <a:cubicBezTo>
                    <a:pt x="4357" y="280"/>
                    <a:pt x="2670" y="0"/>
                    <a:pt x="10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14;p43"/>
            <p:cNvSpPr/>
            <p:nvPr/>
          </p:nvSpPr>
          <p:spPr>
            <a:xfrm>
              <a:off x="3375050" y="3302875"/>
              <a:ext cx="379900" cy="127475"/>
            </a:xfrm>
            <a:custGeom>
              <a:avLst/>
              <a:gdLst/>
              <a:ahLst/>
              <a:cxnLst/>
              <a:rect l="l" t="t" r="r" b="b"/>
              <a:pathLst>
                <a:path w="15196" h="5099" extrusionOk="0">
                  <a:moveTo>
                    <a:pt x="654" y="0"/>
                  </a:moveTo>
                  <a:cubicBezTo>
                    <a:pt x="318" y="0"/>
                    <a:pt x="0" y="270"/>
                    <a:pt x="268" y="616"/>
                  </a:cubicBezTo>
                  <a:cubicBezTo>
                    <a:pt x="1751" y="2557"/>
                    <a:pt x="4148" y="3378"/>
                    <a:pt x="6408" y="3995"/>
                  </a:cubicBezTo>
                  <a:cubicBezTo>
                    <a:pt x="7663" y="4337"/>
                    <a:pt x="8964" y="4588"/>
                    <a:pt x="10242" y="4793"/>
                  </a:cubicBezTo>
                  <a:cubicBezTo>
                    <a:pt x="10904" y="4885"/>
                    <a:pt x="11566" y="4953"/>
                    <a:pt x="12251" y="4999"/>
                  </a:cubicBezTo>
                  <a:cubicBezTo>
                    <a:pt x="12686" y="5044"/>
                    <a:pt x="13160" y="5099"/>
                    <a:pt x="13622" y="5099"/>
                  </a:cubicBezTo>
                  <a:cubicBezTo>
                    <a:pt x="13863" y="5099"/>
                    <a:pt x="14101" y="5084"/>
                    <a:pt x="14328" y="5045"/>
                  </a:cubicBezTo>
                  <a:cubicBezTo>
                    <a:pt x="14716" y="4976"/>
                    <a:pt x="15195" y="4223"/>
                    <a:pt x="14602" y="4086"/>
                  </a:cubicBezTo>
                  <a:cubicBezTo>
                    <a:pt x="13917" y="3903"/>
                    <a:pt x="13141" y="3949"/>
                    <a:pt x="12434" y="3880"/>
                  </a:cubicBezTo>
                  <a:cubicBezTo>
                    <a:pt x="11772" y="3835"/>
                    <a:pt x="11110" y="3766"/>
                    <a:pt x="10448" y="3675"/>
                  </a:cubicBezTo>
                  <a:cubicBezTo>
                    <a:pt x="9169" y="3492"/>
                    <a:pt x="7868" y="3241"/>
                    <a:pt x="6613" y="2899"/>
                  </a:cubicBezTo>
                  <a:cubicBezTo>
                    <a:pt x="4650" y="2374"/>
                    <a:pt x="2436" y="1780"/>
                    <a:pt x="1067" y="183"/>
                  </a:cubicBezTo>
                  <a:cubicBezTo>
                    <a:pt x="960" y="55"/>
                    <a:pt x="805" y="0"/>
                    <a:pt x="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25;p43"/>
          <p:cNvSpPr txBox="1"/>
          <p:nvPr/>
        </p:nvSpPr>
        <p:spPr>
          <a:xfrm>
            <a:off x="5138452" y="861896"/>
            <a:ext cx="1881820" cy="1091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Ngandharake sawijining objek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5" name="Google Shape;1425;p43"/>
          <p:cNvSpPr txBox="1"/>
          <p:nvPr/>
        </p:nvSpPr>
        <p:spPr>
          <a:xfrm>
            <a:off x="5345130" y="3215346"/>
            <a:ext cx="1675142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Diandharake kanthi cetha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6" name="Google Shape;1425;p43"/>
          <p:cNvSpPr txBox="1"/>
          <p:nvPr/>
        </p:nvSpPr>
        <p:spPr>
          <a:xfrm>
            <a:off x="1672244" y="3215346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Pamaos bisa ngrasakake kang diandharake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7" name="Google Shape;1425;p43"/>
          <p:cNvSpPr txBox="1"/>
          <p:nvPr/>
        </p:nvSpPr>
        <p:spPr>
          <a:xfrm>
            <a:off x="1259632" y="989324"/>
            <a:ext cx="2233170" cy="1078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Nggunakake panca driya kanggo ngandharake objek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8" name="Google Shape;1425;p43"/>
          <p:cNvSpPr txBox="1"/>
          <p:nvPr/>
        </p:nvSpPr>
        <p:spPr>
          <a:xfrm>
            <a:off x="3694711" y="2277402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latin typeface="Muli"/>
                <a:ea typeface="Muli"/>
                <a:cs typeface="Muli"/>
                <a:sym typeface="Muli"/>
              </a:rPr>
              <a:t>Titikan</a:t>
            </a:r>
            <a:endParaRPr sz="2000" dirty="0">
              <a:latin typeface="Muli"/>
              <a:ea typeface="Muli"/>
              <a:cs typeface="Muli"/>
              <a:sym typeface="Muli"/>
            </a:endParaRPr>
          </a:p>
        </p:txBody>
      </p:sp>
    </p:spTree>
    <p:extLst>
      <p:ext uri="{BB962C8B-B14F-4D97-AF65-F5344CB8AC3E}">
        <p14:creationId xmlns:p14="http://schemas.microsoft.com/office/powerpoint/2010/main" val="167715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11510"/>
            <a:ext cx="8424936" cy="3816424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Struktur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Teks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Deskripsi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oogle Shape;2235;p53"/>
          <p:cNvGrpSpPr/>
          <p:nvPr/>
        </p:nvGrpSpPr>
        <p:grpSpPr>
          <a:xfrm>
            <a:off x="1115616" y="1203598"/>
            <a:ext cx="1838815" cy="2706778"/>
            <a:chOff x="1282190" y="1486412"/>
            <a:chExt cx="1838815" cy="2706778"/>
          </a:xfrm>
        </p:grpSpPr>
        <p:grpSp>
          <p:nvGrpSpPr>
            <p:cNvPr id="8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2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0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4" name="Google Shape;2257;p53"/>
          <p:cNvSpPr txBox="1"/>
          <p:nvPr/>
        </p:nvSpPr>
        <p:spPr>
          <a:xfrm>
            <a:off x="1269099" y="1190087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Identifikasi</a:t>
            </a:r>
            <a:endParaRPr sz="20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15" name="Google Shape;2258;p53"/>
          <p:cNvSpPr txBox="1"/>
          <p:nvPr/>
        </p:nvSpPr>
        <p:spPr>
          <a:xfrm>
            <a:off x="1124425" y="1570263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1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Perangan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>
                <a:latin typeface="Muli"/>
                <a:ea typeface="Muli"/>
                <a:cs typeface="Muli"/>
                <a:sym typeface="Muli"/>
              </a:rPr>
              <a:t>awujud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>
                <a:latin typeface="Muli"/>
                <a:ea typeface="Muli"/>
                <a:cs typeface="Muli"/>
                <a:sym typeface="Muli"/>
              </a:rPr>
              <a:t>pambuka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>
                <a:latin typeface="Muli"/>
                <a:ea typeface="Muli"/>
                <a:cs typeface="Muli"/>
                <a:sym typeface="Muli"/>
              </a:rPr>
              <a:t>ngenani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>
                <a:latin typeface="Muli"/>
                <a:ea typeface="Muli"/>
                <a:cs typeface="Muli"/>
                <a:sym typeface="Muli"/>
              </a:rPr>
              <a:t>bab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>
                <a:latin typeface="Muli"/>
                <a:ea typeface="Muli"/>
                <a:cs typeface="Muli"/>
                <a:sym typeface="Muli"/>
              </a:rPr>
              <a:t>kang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>
                <a:latin typeface="Muli"/>
                <a:ea typeface="Muli"/>
                <a:cs typeface="Muli"/>
                <a:sym typeface="Muli"/>
              </a:rPr>
              <a:t>bakal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kaaturake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grpSp>
        <p:nvGrpSpPr>
          <p:cNvPr id="16" name="Google Shape;2221;p53"/>
          <p:cNvGrpSpPr/>
          <p:nvPr/>
        </p:nvGrpSpPr>
        <p:grpSpPr>
          <a:xfrm>
            <a:off x="3801377" y="1190087"/>
            <a:ext cx="1838815" cy="2706778"/>
            <a:chOff x="1282190" y="1486411"/>
            <a:chExt cx="1838815" cy="2706778"/>
          </a:xfrm>
        </p:grpSpPr>
        <p:grpSp>
          <p:nvGrpSpPr>
            <p:cNvPr id="17" name="Google Shape;2222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21" name="Google Shape;2223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24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2225;p53"/>
            <p:cNvGrpSpPr/>
            <p:nvPr/>
          </p:nvGrpSpPr>
          <p:grpSpPr>
            <a:xfrm>
              <a:off x="1303598" y="1486411"/>
              <a:ext cx="1776231" cy="542765"/>
              <a:chOff x="3124292" y="480999"/>
              <a:chExt cx="1268737" cy="387689"/>
            </a:xfrm>
          </p:grpSpPr>
          <p:sp>
            <p:nvSpPr>
              <p:cNvPr id="19" name="Google Shape;2226;p53"/>
              <p:cNvSpPr/>
              <p:nvPr/>
            </p:nvSpPr>
            <p:spPr>
              <a:xfrm>
                <a:off x="3131882" y="487679"/>
                <a:ext cx="1254506" cy="381009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227;p53"/>
              <p:cNvSpPr/>
              <p:nvPr/>
            </p:nvSpPr>
            <p:spPr>
              <a:xfrm>
                <a:off x="3124292" y="480999"/>
                <a:ext cx="1268737" cy="387689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3" name="Google Shape;2255;p53"/>
          <p:cNvSpPr txBox="1"/>
          <p:nvPr/>
        </p:nvSpPr>
        <p:spPr>
          <a:xfrm>
            <a:off x="4136951" y="1275862"/>
            <a:ext cx="11670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Deskripsi Bagian</a:t>
            </a:r>
            <a:endParaRPr sz="19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24" name="Google Shape;2253;p53"/>
          <p:cNvSpPr txBox="1"/>
          <p:nvPr/>
        </p:nvSpPr>
        <p:spPr>
          <a:xfrm>
            <a:off x="3826702" y="1508560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2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sv-SE" sz="1600" dirty="0" smtClean="0">
                <a:latin typeface="Muli"/>
                <a:ea typeface="Muli"/>
                <a:cs typeface="Muli"/>
                <a:sym typeface="Muli"/>
              </a:rPr>
              <a:t>Perangan </a:t>
            </a:r>
            <a:r>
              <a:rPr lang="sv-SE" sz="1600" dirty="0">
                <a:latin typeface="Muli"/>
                <a:ea typeface="Muli"/>
                <a:cs typeface="Muli"/>
                <a:sym typeface="Muli"/>
              </a:rPr>
              <a:t>awujud isi gambaran kahanan objek.</a:t>
            </a:r>
          </a:p>
        </p:txBody>
      </p:sp>
      <p:grpSp>
        <p:nvGrpSpPr>
          <p:cNvPr id="25" name="Google Shape;2228;p53"/>
          <p:cNvGrpSpPr/>
          <p:nvPr/>
        </p:nvGrpSpPr>
        <p:grpSpPr>
          <a:xfrm>
            <a:off x="6693625" y="1180004"/>
            <a:ext cx="1838815" cy="2706778"/>
            <a:chOff x="1282190" y="1486412"/>
            <a:chExt cx="1838815" cy="2706778"/>
          </a:xfrm>
        </p:grpSpPr>
        <p:grpSp>
          <p:nvGrpSpPr>
            <p:cNvPr id="26" name="Google Shape;2229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30" name="Google Shape;2230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2231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" name="Google Shape;2232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28" name="Google Shape;2233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234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2" name="Google Shape;2256;p53"/>
          <p:cNvSpPr txBox="1"/>
          <p:nvPr/>
        </p:nvSpPr>
        <p:spPr>
          <a:xfrm>
            <a:off x="7016224" y="1155885"/>
            <a:ext cx="11670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Simpulan</a:t>
            </a:r>
            <a:endParaRPr sz="19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33" name="Google Shape;2254;p53"/>
          <p:cNvSpPr txBox="1"/>
          <p:nvPr/>
        </p:nvSpPr>
        <p:spPr>
          <a:xfrm>
            <a:off x="6734801" y="1636639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3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Perangan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>
                <a:latin typeface="Muli"/>
                <a:ea typeface="Muli"/>
                <a:cs typeface="Muli"/>
                <a:sym typeface="Muli"/>
              </a:rPr>
              <a:t>awujud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>
                <a:latin typeface="Muli"/>
                <a:ea typeface="Muli"/>
                <a:cs typeface="Muli"/>
                <a:sym typeface="Muli"/>
              </a:rPr>
              <a:t>dudutan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>
                <a:latin typeface="Muli"/>
                <a:ea typeface="Muli"/>
                <a:cs typeface="Muli"/>
                <a:sym typeface="Muli"/>
              </a:rPr>
              <a:t>utawa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>
                <a:latin typeface="Muli"/>
                <a:ea typeface="Muli"/>
                <a:cs typeface="Muli"/>
                <a:sym typeface="Muli"/>
              </a:rPr>
              <a:t>kesan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>
                <a:latin typeface="Muli"/>
                <a:ea typeface="Muli"/>
                <a:cs typeface="Muli"/>
                <a:sym typeface="Muli"/>
              </a:rPr>
              <a:t>penulis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ngenani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sawijining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>
                <a:latin typeface="Muli"/>
                <a:ea typeface="Muli"/>
                <a:cs typeface="Muli"/>
                <a:sym typeface="Muli"/>
              </a:rPr>
              <a:t>objek</a:t>
            </a: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. 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grpSp>
        <p:nvGrpSpPr>
          <p:cNvPr id="34" name="Google Shape;1676;p46"/>
          <p:cNvGrpSpPr/>
          <p:nvPr/>
        </p:nvGrpSpPr>
        <p:grpSpPr>
          <a:xfrm>
            <a:off x="5907270" y="3176826"/>
            <a:ext cx="936120" cy="629810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35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1676;p46"/>
          <p:cNvGrpSpPr/>
          <p:nvPr/>
        </p:nvGrpSpPr>
        <p:grpSpPr>
          <a:xfrm>
            <a:off x="2976775" y="3282555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49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7269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1800200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Teks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Eksposisi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8" name="Google Shape;1410;p43"/>
          <p:cNvGrpSpPr/>
          <p:nvPr/>
        </p:nvGrpSpPr>
        <p:grpSpPr>
          <a:xfrm rot="4691603">
            <a:off x="3555545" y="1640809"/>
            <a:ext cx="1912265" cy="1978212"/>
            <a:chOff x="2801825" y="1784650"/>
            <a:chExt cx="1912350" cy="1978300"/>
          </a:xfrm>
        </p:grpSpPr>
        <p:sp>
          <p:nvSpPr>
            <p:cNvPr id="9" name="Google Shape;1411;p43"/>
            <p:cNvSpPr/>
            <p:nvPr/>
          </p:nvSpPr>
          <p:spPr>
            <a:xfrm>
              <a:off x="2948050" y="2068550"/>
              <a:ext cx="1328450" cy="1346175"/>
            </a:xfrm>
            <a:custGeom>
              <a:avLst/>
              <a:gdLst/>
              <a:ahLst/>
              <a:cxnLst/>
              <a:rect l="l" t="t" r="r" b="b"/>
              <a:pathLst>
                <a:path w="53138" h="53847" extrusionOk="0">
                  <a:moveTo>
                    <a:pt x="31395" y="1"/>
                  </a:moveTo>
                  <a:cubicBezTo>
                    <a:pt x="30756" y="1"/>
                    <a:pt x="30099" y="16"/>
                    <a:pt x="29422" y="48"/>
                  </a:cubicBezTo>
                  <a:cubicBezTo>
                    <a:pt x="17097" y="618"/>
                    <a:pt x="0" y="13195"/>
                    <a:pt x="0" y="25521"/>
                  </a:cubicBezTo>
                  <a:cubicBezTo>
                    <a:pt x="0" y="37869"/>
                    <a:pt x="13810" y="53847"/>
                    <a:pt x="26158" y="53847"/>
                  </a:cubicBezTo>
                  <a:cubicBezTo>
                    <a:pt x="38484" y="53847"/>
                    <a:pt x="53138" y="39650"/>
                    <a:pt x="53138" y="27324"/>
                  </a:cubicBezTo>
                  <a:cubicBezTo>
                    <a:pt x="53138" y="15356"/>
                    <a:pt x="51487" y="1"/>
                    <a:pt x="3139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12;p43"/>
            <p:cNvSpPr/>
            <p:nvPr/>
          </p:nvSpPr>
          <p:spPr>
            <a:xfrm>
              <a:off x="2801825" y="1784650"/>
              <a:ext cx="1912350" cy="1978300"/>
            </a:xfrm>
            <a:custGeom>
              <a:avLst/>
              <a:gdLst/>
              <a:ahLst/>
              <a:cxnLst/>
              <a:rect l="l" t="t" r="r" b="b"/>
              <a:pathLst>
                <a:path w="76494" h="79132" extrusionOk="0">
                  <a:moveTo>
                    <a:pt x="69669" y="6473"/>
                  </a:moveTo>
                  <a:cubicBezTo>
                    <a:pt x="69852" y="6610"/>
                    <a:pt x="70011" y="6770"/>
                    <a:pt x="70171" y="6907"/>
                  </a:cubicBezTo>
                  <a:cubicBezTo>
                    <a:pt x="70171" y="6930"/>
                    <a:pt x="70171" y="6930"/>
                    <a:pt x="70171" y="6930"/>
                  </a:cubicBezTo>
                  <a:cubicBezTo>
                    <a:pt x="69988" y="6793"/>
                    <a:pt x="69829" y="6633"/>
                    <a:pt x="69669" y="6473"/>
                  </a:cubicBezTo>
                  <a:close/>
                  <a:moveTo>
                    <a:pt x="71563" y="7638"/>
                  </a:moveTo>
                  <a:lnTo>
                    <a:pt x="71563" y="7683"/>
                  </a:lnTo>
                  <a:lnTo>
                    <a:pt x="71518" y="7683"/>
                  </a:lnTo>
                  <a:cubicBezTo>
                    <a:pt x="71518" y="7660"/>
                    <a:pt x="71541" y="7660"/>
                    <a:pt x="71563" y="7638"/>
                  </a:cubicBezTo>
                  <a:close/>
                  <a:moveTo>
                    <a:pt x="36337" y="12206"/>
                  </a:moveTo>
                  <a:cubicBezTo>
                    <a:pt x="37400" y="12206"/>
                    <a:pt x="38479" y="12257"/>
                    <a:pt x="39585" y="12362"/>
                  </a:cubicBezTo>
                  <a:cubicBezTo>
                    <a:pt x="43077" y="12705"/>
                    <a:pt x="46410" y="13161"/>
                    <a:pt x="49560" y="14805"/>
                  </a:cubicBezTo>
                  <a:cubicBezTo>
                    <a:pt x="54513" y="17361"/>
                    <a:pt x="57617" y="22223"/>
                    <a:pt x="58873" y="27564"/>
                  </a:cubicBezTo>
                  <a:cubicBezTo>
                    <a:pt x="61383" y="38360"/>
                    <a:pt x="56750" y="51097"/>
                    <a:pt x="47802" y="57648"/>
                  </a:cubicBezTo>
                  <a:cubicBezTo>
                    <a:pt x="44279" y="60220"/>
                    <a:pt x="39995" y="61575"/>
                    <a:pt x="35658" y="61575"/>
                  </a:cubicBezTo>
                  <a:cubicBezTo>
                    <a:pt x="34685" y="61575"/>
                    <a:pt x="33709" y="61506"/>
                    <a:pt x="32738" y="61368"/>
                  </a:cubicBezTo>
                  <a:cubicBezTo>
                    <a:pt x="25137" y="60295"/>
                    <a:pt x="19042" y="54224"/>
                    <a:pt x="15368" y="47856"/>
                  </a:cubicBezTo>
                  <a:cubicBezTo>
                    <a:pt x="11875" y="41853"/>
                    <a:pt x="9935" y="34389"/>
                    <a:pt x="11624" y="27541"/>
                  </a:cubicBezTo>
                  <a:cubicBezTo>
                    <a:pt x="13427" y="20191"/>
                    <a:pt x="19590" y="14782"/>
                    <a:pt x="26963" y="13572"/>
                  </a:cubicBezTo>
                  <a:cubicBezTo>
                    <a:pt x="27123" y="13549"/>
                    <a:pt x="27191" y="13504"/>
                    <a:pt x="27214" y="13435"/>
                  </a:cubicBezTo>
                  <a:cubicBezTo>
                    <a:pt x="30303" y="12637"/>
                    <a:pt x="33253" y="12206"/>
                    <a:pt x="36337" y="12206"/>
                  </a:cubicBezTo>
                  <a:close/>
                  <a:moveTo>
                    <a:pt x="5256" y="66458"/>
                  </a:moveTo>
                  <a:cubicBezTo>
                    <a:pt x="5302" y="66550"/>
                    <a:pt x="5370" y="66641"/>
                    <a:pt x="5416" y="66709"/>
                  </a:cubicBezTo>
                  <a:cubicBezTo>
                    <a:pt x="5324" y="66687"/>
                    <a:pt x="5256" y="66641"/>
                    <a:pt x="5187" y="66641"/>
                  </a:cubicBezTo>
                  <a:cubicBezTo>
                    <a:pt x="5210" y="66572"/>
                    <a:pt x="5233" y="66527"/>
                    <a:pt x="5256" y="66458"/>
                  </a:cubicBezTo>
                  <a:close/>
                  <a:moveTo>
                    <a:pt x="838" y="0"/>
                  </a:moveTo>
                  <a:cubicBezTo>
                    <a:pt x="360" y="0"/>
                    <a:pt x="0" y="488"/>
                    <a:pt x="440" y="927"/>
                  </a:cubicBezTo>
                  <a:cubicBezTo>
                    <a:pt x="1353" y="1840"/>
                    <a:pt x="1901" y="2936"/>
                    <a:pt x="2471" y="4077"/>
                  </a:cubicBezTo>
                  <a:cubicBezTo>
                    <a:pt x="3179" y="5446"/>
                    <a:pt x="3932" y="6793"/>
                    <a:pt x="4594" y="8185"/>
                  </a:cubicBezTo>
                  <a:cubicBezTo>
                    <a:pt x="4717" y="8485"/>
                    <a:pt x="5018" y="8635"/>
                    <a:pt x="5296" y="8635"/>
                  </a:cubicBezTo>
                  <a:cubicBezTo>
                    <a:pt x="5377" y="8635"/>
                    <a:pt x="5457" y="8622"/>
                    <a:pt x="5530" y="8596"/>
                  </a:cubicBezTo>
                  <a:cubicBezTo>
                    <a:pt x="5575" y="8596"/>
                    <a:pt x="5621" y="8596"/>
                    <a:pt x="5690" y="8573"/>
                  </a:cubicBezTo>
                  <a:cubicBezTo>
                    <a:pt x="6237" y="8299"/>
                    <a:pt x="6762" y="7843"/>
                    <a:pt x="7219" y="7295"/>
                  </a:cubicBezTo>
                  <a:cubicBezTo>
                    <a:pt x="10437" y="10468"/>
                    <a:pt x="13542" y="13869"/>
                    <a:pt x="15116" y="18069"/>
                  </a:cubicBezTo>
                  <a:cubicBezTo>
                    <a:pt x="15139" y="18137"/>
                    <a:pt x="15231" y="18228"/>
                    <a:pt x="15322" y="18320"/>
                  </a:cubicBezTo>
                  <a:cubicBezTo>
                    <a:pt x="12583" y="21036"/>
                    <a:pt x="10643" y="24620"/>
                    <a:pt x="9867" y="28682"/>
                  </a:cubicBezTo>
                  <a:cubicBezTo>
                    <a:pt x="8315" y="36648"/>
                    <a:pt x="11807" y="45368"/>
                    <a:pt x="16554" y="51645"/>
                  </a:cubicBezTo>
                  <a:cubicBezTo>
                    <a:pt x="17331" y="52695"/>
                    <a:pt x="18175" y="53653"/>
                    <a:pt x="19088" y="54589"/>
                  </a:cubicBezTo>
                  <a:cubicBezTo>
                    <a:pt x="19042" y="54589"/>
                    <a:pt x="18997" y="54612"/>
                    <a:pt x="18974" y="54635"/>
                  </a:cubicBezTo>
                  <a:cubicBezTo>
                    <a:pt x="14660" y="58264"/>
                    <a:pt x="10757" y="62304"/>
                    <a:pt x="6808" y="66298"/>
                  </a:cubicBezTo>
                  <a:cubicBezTo>
                    <a:pt x="6511" y="65956"/>
                    <a:pt x="6192" y="65659"/>
                    <a:pt x="5849" y="65431"/>
                  </a:cubicBezTo>
                  <a:cubicBezTo>
                    <a:pt x="5827" y="65385"/>
                    <a:pt x="5804" y="65317"/>
                    <a:pt x="5804" y="65271"/>
                  </a:cubicBezTo>
                  <a:cubicBezTo>
                    <a:pt x="5729" y="65085"/>
                    <a:pt x="5044" y="64486"/>
                    <a:pt x="4697" y="64486"/>
                  </a:cubicBezTo>
                  <a:cubicBezTo>
                    <a:pt x="4619" y="64486"/>
                    <a:pt x="4559" y="64516"/>
                    <a:pt x="4526" y="64587"/>
                  </a:cubicBezTo>
                  <a:cubicBezTo>
                    <a:pt x="3156" y="67234"/>
                    <a:pt x="2540" y="70293"/>
                    <a:pt x="2038" y="73215"/>
                  </a:cubicBezTo>
                  <a:cubicBezTo>
                    <a:pt x="1978" y="73493"/>
                    <a:pt x="2750" y="73979"/>
                    <a:pt x="3116" y="73979"/>
                  </a:cubicBezTo>
                  <a:cubicBezTo>
                    <a:pt x="3170" y="73979"/>
                    <a:pt x="3215" y="73968"/>
                    <a:pt x="3247" y="73945"/>
                  </a:cubicBezTo>
                  <a:cubicBezTo>
                    <a:pt x="5324" y="72575"/>
                    <a:pt x="6991" y="70795"/>
                    <a:pt x="8634" y="68946"/>
                  </a:cubicBezTo>
                  <a:cubicBezTo>
                    <a:pt x="8703" y="68878"/>
                    <a:pt x="8588" y="68741"/>
                    <a:pt x="8543" y="68695"/>
                  </a:cubicBezTo>
                  <a:cubicBezTo>
                    <a:pt x="8223" y="68284"/>
                    <a:pt x="7904" y="67782"/>
                    <a:pt x="7561" y="67303"/>
                  </a:cubicBezTo>
                  <a:cubicBezTo>
                    <a:pt x="11601" y="63240"/>
                    <a:pt x="15550" y="59109"/>
                    <a:pt x="19910" y="55388"/>
                  </a:cubicBezTo>
                  <a:cubicBezTo>
                    <a:pt x="24338" y="59542"/>
                    <a:pt x="29999" y="62213"/>
                    <a:pt x="36184" y="62304"/>
                  </a:cubicBezTo>
                  <a:cubicBezTo>
                    <a:pt x="36261" y="62305"/>
                    <a:pt x="36338" y="62305"/>
                    <a:pt x="36414" y="62305"/>
                  </a:cubicBezTo>
                  <a:cubicBezTo>
                    <a:pt x="40462" y="62305"/>
                    <a:pt x="44329" y="61123"/>
                    <a:pt x="47734" y="59040"/>
                  </a:cubicBezTo>
                  <a:cubicBezTo>
                    <a:pt x="48715" y="63765"/>
                    <a:pt x="50861" y="68102"/>
                    <a:pt x="52573" y="72598"/>
                  </a:cubicBezTo>
                  <a:cubicBezTo>
                    <a:pt x="52116" y="72827"/>
                    <a:pt x="51683" y="73078"/>
                    <a:pt x="51249" y="73374"/>
                  </a:cubicBezTo>
                  <a:cubicBezTo>
                    <a:pt x="51135" y="73443"/>
                    <a:pt x="50815" y="73694"/>
                    <a:pt x="50907" y="73876"/>
                  </a:cubicBezTo>
                  <a:cubicBezTo>
                    <a:pt x="50975" y="74013"/>
                    <a:pt x="51066" y="74128"/>
                    <a:pt x="51135" y="74242"/>
                  </a:cubicBezTo>
                  <a:cubicBezTo>
                    <a:pt x="51066" y="74356"/>
                    <a:pt x="51066" y="74447"/>
                    <a:pt x="51158" y="74516"/>
                  </a:cubicBezTo>
                  <a:cubicBezTo>
                    <a:pt x="51295" y="74584"/>
                    <a:pt x="51432" y="74675"/>
                    <a:pt x="51546" y="74767"/>
                  </a:cubicBezTo>
                  <a:cubicBezTo>
                    <a:pt x="51979" y="75246"/>
                    <a:pt x="52459" y="75680"/>
                    <a:pt x="52984" y="76091"/>
                  </a:cubicBezTo>
                  <a:cubicBezTo>
                    <a:pt x="53897" y="77095"/>
                    <a:pt x="54696" y="78213"/>
                    <a:pt x="55723" y="79081"/>
                  </a:cubicBezTo>
                  <a:cubicBezTo>
                    <a:pt x="55769" y="79116"/>
                    <a:pt x="55830" y="79132"/>
                    <a:pt x="55900" y="79132"/>
                  </a:cubicBezTo>
                  <a:cubicBezTo>
                    <a:pt x="56287" y="79132"/>
                    <a:pt x="56959" y="78663"/>
                    <a:pt x="56978" y="78373"/>
                  </a:cubicBezTo>
                  <a:cubicBezTo>
                    <a:pt x="57092" y="76068"/>
                    <a:pt x="56088" y="73991"/>
                    <a:pt x="55837" y="71731"/>
                  </a:cubicBezTo>
                  <a:cubicBezTo>
                    <a:pt x="55819" y="71604"/>
                    <a:pt x="55729" y="71564"/>
                    <a:pt x="55624" y="71564"/>
                  </a:cubicBezTo>
                  <a:cubicBezTo>
                    <a:pt x="55597" y="71564"/>
                    <a:pt x="55568" y="71566"/>
                    <a:pt x="55540" y="71571"/>
                  </a:cubicBezTo>
                  <a:cubicBezTo>
                    <a:pt x="54969" y="71662"/>
                    <a:pt x="54444" y="71799"/>
                    <a:pt x="53919" y="72005"/>
                  </a:cubicBezTo>
                  <a:cubicBezTo>
                    <a:pt x="52185" y="67440"/>
                    <a:pt x="49994" y="63012"/>
                    <a:pt x="49035" y="58196"/>
                  </a:cubicBezTo>
                  <a:cubicBezTo>
                    <a:pt x="49788" y="57671"/>
                    <a:pt x="50496" y="57100"/>
                    <a:pt x="51203" y="56484"/>
                  </a:cubicBezTo>
                  <a:cubicBezTo>
                    <a:pt x="59238" y="49316"/>
                    <a:pt x="62844" y="36854"/>
                    <a:pt x="59968" y="26491"/>
                  </a:cubicBezTo>
                  <a:cubicBezTo>
                    <a:pt x="59352" y="24209"/>
                    <a:pt x="58325" y="22086"/>
                    <a:pt x="56978" y="20214"/>
                  </a:cubicBezTo>
                  <a:cubicBezTo>
                    <a:pt x="60767" y="15398"/>
                    <a:pt x="65926" y="11997"/>
                    <a:pt x="70742" y="8277"/>
                  </a:cubicBezTo>
                  <a:cubicBezTo>
                    <a:pt x="71257" y="8728"/>
                    <a:pt x="71842" y="9054"/>
                    <a:pt x="72470" y="9054"/>
                  </a:cubicBezTo>
                  <a:cubicBezTo>
                    <a:pt x="72731" y="9054"/>
                    <a:pt x="73000" y="8998"/>
                    <a:pt x="73275" y="8870"/>
                  </a:cubicBezTo>
                  <a:cubicBezTo>
                    <a:pt x="75010" y="8117"/>
                    <a:pt x="75809" y="5195"/>
                    <a:pt x="76425" y="3620"/>
                  </a:cubicBezTo>
                  <a:cubicBezTo>
                    <a:pt x="76493" y="3462"/>
                    <a:pt x="75956" y="2296"/>
                    <a:pt x="75791" y="2296"/>
                  </a:cubicBezTo>
                  <a:cubicBezTo>
                    <a:pt x="75789" y="2296"/>
                    <a:pt x="75788" y="2296"/>
                    <a:pt x="75786" y="2296"/>
                  </a:cubicBezTo>
                  <a:cubicBezTo>
                    <a:pt x="73070" y="2411"/>
                    <a:pt x="70696" y="3917"/>
                    <a:pt x="68162" y="4762"/>
                  </a:cubicBezTo>
                  <a:cubicBezTo>
                    <a:pt x="68118" y="4784"/>
                    <a:pt x="68617" y="6088"/>
                    <a:pt x="68789" y="6088"/>
                  </a:cubicBezTo>
                  <a:cubicBezTo>
                    <a:pt x="68794" y="6088"/>
                    <a:pt x="68798" y="6087"/>
                    <a:pt x="68802" y="6085"/>
                  </a:cubicBezTo>
                  <a:cubicBezTo>
                    <a:pt x="68847" y="6085"/>
                    <a:pt x="68870" y="6063"/>
                    <a:pt x="68916" y="6063"/>
                  </a:cubicBezTo>
                  <a:cubicBezTo>
                    <a:pt x="68961" y="6177"/>
                    <a:pt x="69030" y="6291"/>
                    <a:pt x="69121" y="6405"/>
                  </a:cubicBezTo>
                  <a:cubicBezTo>
                    <a:pt x="69304" y="6656"/>
                    <a:pt x="69509" y="6953"/>
                    <a:pt x="69760" y="7250"/>
                  </a:cubicBezTo>
                  <a:cubicBezTo>
                    <a:pt x="64990" y="10947"/>
                    <a:pt x="59877" y="14303"/>
                    <a:pt x="56042" y="19005"/>
                  </a:cubicBezTo>
                  <a:cubicBezTo>
                    <a:pt x="54627" y="17338"/>
                    <a:pt x="52938" y="15900"/>
                    <a:pt x="50998" y="14759"/>
                  </a:cubicBezTo>
                  <a:cubicBezTo>
                    <a:pt x="48533" y="13321"/>
                    <a:pt x="45771" y="12522"/>
                    <a:pt x="42963" y="12066"/>
                  </a:cubicBezTo>
                  <a:cubicBezTo>
                    <a:pt x="40501" y="11666"/>
                    <a:pt x="37918" y="11401"/>
                    <a:pt x="35373" y="11401"/>
                  </a:cubicBezTo>
                  <a:cubicBezTo>
                    <a:pt x="34426" y="11401"/>
                    <a:pt x="33484" y="11437"/>
                    <a:pt x="32555" y="11518"/>
                  </a:cubicBezTo>
                  <a:cubicBezTo>
                    <a:pt x="30272" y="11723"/>
                    <a:pt x="28013" y="12294"/>
                    <a:pt x="25799" y="12887"/>
                  </a:cubicBezTo>
                  <a:cubicBezTo>
                    <a:pt x="25730" y="12910"/>
                    <a:pt x="25662" y="12933"/>
                    <a:pt x="25639" y="12956"/>
                  </a:cubicBezTo>
                  <a:cubicBezTo>
                    <a:pt x="21918" y="13641"/>
                    <a:pt x="18632" y="15307"/>
                    <a:pt x="16007" y="17681"/>
                  </a:cubicBezTo>
                  <a:cubicBezTo>
                    <a:pt x="14181" y="13458"/>
                    <a:pt x="10917" y="10011"/>
                    <a:pt x="7630" y="6793"/>
                  </a:cubicBezTo>
                  <a:cubicBezTo>
                    <a:pt x="8018" y="6291"/>
                    <a:pt x="8360" y="5789"/>
                    <a:pt x="8680" y="5355"/>
                  </a:cubicBezTo>
                  <a:cubicBezTo>
                    <a:pt x="8862" y="5241"/>
                    <a:pt x="8954" y="5035"/>
                    <a:pt x="8931" y="4784"/>
                  </a:cubicBezTo>
                  <a:cubicBezTo>
                    <a:pt x="8976" y="4716"/>
                    <a:pt x="8931" y="4647"/>
                    <a:pt x="8862" y="4579"/>
                  </a:cubicBezTo>
                  <a:cubicBezTo>
                    <a:pt x="8817" y="4488"/>
                    <a:pt x="8771" y="4396"/>
                    <a:pt x="8680" y="4305"/>
                  </a:cubicBezTo>
                  <a:cubicBezTo>
                    <a:pt x="6648" y="2388"/>
                    <a:pt x="3658" y="1110"/>
                    <a:pt x="1125" y="60"/>
                  </a:cubicBezTo>
                  <a:cubicBezTo>
                    <a:pt x="1028" y="19"/>
                    <a:pt x="930" y="0"/>
                    <a:pt x="8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13;p43"/>
            <p:cNvSpPr/>
            <p:nvPr/>
          </p:nvSpPr>
          <p:spPr>
            <a:xfrm>
              <a:off x="3896075" y="2041650"/>
              <a:ext cx="256475" cy="106975"/>
            </a:xfrm>
            <a:custGeom>
              <a:avLst/>
              <a:gdLst/>
              <a:ahLst/>
              <a:cxnLst/>
              <a:rect l="l" t="t" r="r" b="b"/>
              <a:pathLst>
                <a:path w="10259" h="4279" extrusionOk="0">
                  <a:moveTo>
                    <a:pt x="1011" y="0"/>
                  </a:moveTo>
                  <a:cubicBezTo>
                    <a:pt x="884" y="0"/>
                    <a:pt x="758" y="2"/>
                    <a:pt x="631" y="5"/>
                  </a:cubicBezTo>
                  <a:cubicBezTo>
                    <a:pt x="1" y="28"/>
                    <a:pt x="103" y="827"/>
                    <a:pt x="676" y="827"/>
                  </a:cubicBezTo>
                  <a:cubicBezTo>
                    <a:pt x="684" y="827"/>
                    <a:pt x="692" y="827"/>
                    <a:pt x="700" y="827"/>
                  </a:cubicBezTo>
                  <a:cubicBezTo>
                    <a:pt x="754" y="826"/>
                    <a:pt x="808" y="826"/>
                    <a:pt x="862" y="826"/>
                  </a:cubicBezTo>
                  <a:cubicBezTo>
                    <a:pt x="2426" y="826"/>
                    <a:pt x="3946" y="1144"/>
                    <a:pt x="5402" y="1740"/>
                  </a:cubicBezTo>
                  <a:cubicBezTo>
                    <a:pt x="6931" y="2333"/>
                    <a:pt x="8141" y="3338"/>
                    <a:pt x="9510" y="4205"/>
                  </a:cubicBezTo>
                  <a:cubicBezTo>
                    <a:pt x="9592" y="4256"/>
                    <a:pt x="9677" y="4279"/>
                    <a:pt x="9757" y="4279"/>
                  </a:cubicBezTo>
                  <a:cubicBezTo>
                    <a:pt x="10036" y="4279"/>
                    <a:pt x="10258" y="4005"/>
                    <a:pt x="10081" y="3703"/>
                  </a:cubicBezTo>
                  <a:cubicBezTo>
                    <a:pt x="9670" y="2973"/>
                    <a:pt x="8940" y="2493"/>
                    <a:pt x="8255" y="2060"/>
                  </a:cubicBezTo>
                  <a:cubicBezTo>
                    <a:pt x="7525" y="1603"/>
                    <a:pt x="6726" y="1192"/>
                    <a:pt x="5927" y="895"/>
                  </a:cubicBezTo>
                  <a:cubicBezTo>
                    <a:pt x="4357" y="280"/>
                    <a:pt x="2670" y="0"/>
                    <a:pt x="10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14;p43"/>
            <p:cNvSpPr/>
            <p:nvPr/>
          </p:nvSpPr>
          <p:spPr>
            <a:xfrm>
              <a:off x="3375050" y="3302875"/>
              <a:ext cx="379900" cy="127475"/>
            </a:xfrm>
            <a:custGeom>
              <a:avLst/>
              <a:gdLst/>
              <a:ahLst/>
              <a:cxnLst/>
              <a:rect l="l" t="t" r="r" b="b"/>
              <a:pathLst>
                <a:path w="15196" h="5099" extrusionOk="0">
                  <a:moveTo>
                    <a:pt x="654" y="0"/>
                  </a:moveTo>
                  <a:cubicBezTo>
                    <a:pt x="318" y="0"/>
                    <a:pt x="0" y="270"/>
                    <a:pt x="268" y="616"/>
                  </a:cubicBezTo>
                  <a:cubicBezTo>
                    <a:pt x="1751" y="2557"/>
                    <a:pt x="4148" y="3378"/>
                    <a:pt x="6408" y="3995"/>
                  </a:cubicBezTo>
                  <a:cubicBezTo>
                    <a:pt x="7663" y="4337"/>
                    <a:pt x="8964" y="4588"/>
                    <a:pt x="10242" y="4793"/>
                  </a:cubicBezTo>
                  <a:cubicBezTo>
                    <a:pt x="10904" y="4885"/>
                    <a:pt x="11566" y="4953"/>
                    <a:pt x="12251" y="4999"/>
                  </a:cubicBezTo>
                  <a:cubicBezTo>
                    <a:pt x="12686" y="5044"/>
                    <a:pt x="13160" y="5099"/>
                    <a:pt x="13622" y="5099"/>
                  </a:cubicBezTo>
                  <a:cubicBezTo>
                    <a:pt x="13863" y="5099"/>
                    <a:pt x="14101" y="5084"/>
                    <a:pt x="14328" y="5045"/>
                  </a:cubicBezTo>
                  <a:cubicBezTo>
                    <a:pt x="14716" y="4976"/>
                    <a:pt x="15195" y="4223"/>
                    <a:pt x="14602" y="4086"/>
                  </a:cubicBezTo>
                  <a:cubicBezTo>
                    <a:pt x="13917" y="3903"/>
                    <a:pt x="13141" y="3949"/>
                    <a:pt x="12434" y="3880"/>
                  </a:cubicBezTo>
                  <a:cubicBezTo>
                    <a:pt x="11772" y="3835"/>
                    <a:pt x="11110" y="3766"/>
                    <a:pt x="10448" y="3675"/>
                  </a:cubicBezTo>
                  <a:cubicBezTo>
                    <a:pt x="9169" y="3492"/>
                    <a:pt x="7868" y="3241"/>
                    <a:pt x="6613" y="2899"/>
                  </a:cubicBezTo>
                  <a:cubicBezTo>
                    <a:pt x="4650" y="2374"/>
                    <a:pt x="2436" y="1780"/>
                    <a:pt x="1067" y="183"/>
                  </a:cubicBezTo>
                  <a:cubicBezTo>
                    <a:pt x="960" y="55"/>
                    <a:pt x="805" y="0"/>
                    <a:pt x="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1425;p43"/>
          <p:cNvSpPr txBox="1"/>
          <p:nvPr/>
        </p:nvSpPr>
        <p:spPr>
          <a:xfrm>
            <a:off x="3694711" y="2277402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latin typeface="Muli"/>
                <a:ea typeface="Muli"/>
                <a:cs typeface="Muli"/>
                <a:sym typeface="Muli"/>
              </a:rPr>
              <a:t>Titikan</a:t>
            </a:r>
            <a:endParaRPr sz="20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4" name="Google Shape;1425;p43"/>
          <p:cNvSpPr txBox="1"/>
          <p:nvPr/>
        </p:nvSpPr>
        <p:spPr>
          <a:xfrm>
            <a:off x="5014768" y="835555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Njlentrehake sawijining bab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5" name="Google Shape;1425;p43"/>
          <p:cNvSpPr txBox="1"/>
          <p:nvPr/>
        </p:nvSpPr>
        <p:spPr>
          <a:xfrm>
            <a:off x="5675492" y="3195781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Panulisane asipat informatif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6" name="Google Shape;1425;p43"/>
          <p:cNvSpPr txBox="1"/>
          <p:nvPr/>
        </p:nvSpPr>
        <p:spPr>
          <a:xfrm>
            <a:off x="1619851" y="3043691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Adhedhasar kasunyatan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7" name="Google Shape;1425;p43"/>
          <p:cNvSpPr txBox="1"/>
          <p:nvPr/>
        </p:nvSpPr>
        <p:spPr>
          <a:xfrm>
            <a:off x="1635047" y="1097423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Isine gamblang, padhet, lan ringkes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3290447" y="2528698"/>
            <a:ext cx="666549" cy="965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202325" y="2541048"/>
            <a:ext cx="702825" cy="103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Google Shape;1425;p43"/>
          <p:cNvSpPr txBox="1"/>
          <p:nvPr/>
        </p:nvSpPr>
        <p:spPr>
          <a:xfrm>
            <a:off x="1434594" y="2047793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Migunakake basa kang baku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22" name="Google Shape;1425;p43"/>
          <p:cNvSpPr txBox="1"/>
          <p:nvPr/>
        </p:nvSpPr>
        <p:spPr>
          <a:xfrm>
            <a:off x="5870830" y="2025382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Isine ora asipat umum lan objektif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</p:spTree>
    <p:extLst>
      <p:ext uri="{BB962C8B-B14F-4D97-AF65-F5344CB8AC3E}">
        <p14:creationId xmlns:p14="http://schemas.microsoft.com/office/powerpoint/2010/main" val="315418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590" y="267494"/>
            <a:ext cx="8136904" cy="4006056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Struktur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Teks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Eksposisi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oogle Shape;2235;p53"/>
          <p:cNvGrpSpPr/>
          <p:nvPr/>
        </p:nvGrpSpPr>
        <p:grpSpPr>
          <a:xfrm>
            <a:off x="1115616" y="1203598"/>
            <a:ext cx="1838815" cy="2706778"/>
            <a:chOff x="1282190" y="1486412"/>
            <a:chExt cx="1838815" cy="2706778"/>
          </a:xfrm>
        </p:grpSpPr>
        <p:grpSp>
          <p:nvGrpSpPr>
            <p:cNvPr id="8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12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0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4" name="Google Shape;2257;p53"/>
          <p:cNvSpPr txBox="1"/>
          <p:nvPr/>
        </p:nvSpPr>
        <p:spPr>
          <a:xfrm>
            <a:off x="1269099" y="1190087"/>
            <a:ext cx="1542473" cy="31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Tesis</a:t>
            </a:r>
            <a:endParaRPr sz="20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grpSp>
        <p:nvGrpSpPr>
          <p:cNvPr id="15" name="Google Shape;2235;p53"/>
          <p:cNvGrpSpPr/>
          <p:nvPr/>
        </p:nvGrpSpPr>
        <p:grpSpPr>
          <a:xfrm>
            <a:off x="3727995" y="1212949"/>
            <a:ext cx="1838815" cy="2706778"/>
            <a:chOff x="1282190" y="1486412"/>
            <a:chExt cx="1838815" cy="2706778"/>
          </a:xfrm>
        </p:grpSpPr>
        <p:grpSp>
          <p:nvGrpSpPr>
            <p:cNvPr id="16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20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18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2" name="Google Shape;2235;p53"/>
          <p:cNvGrpSpPr/>
          <p:nvPr/>
        </p:nvGrpSpPr>
        <p:grpSpPr>
          <a:xfrm>
            <a:off x="6377829" y="1193514"/>
            <a:ext cx="1838815" cy="2706778"/>
            <a:chOff x="1282190" y="1486412"/>
            <a:chExt cx="1838815" cy="2706778"/>
          </a:xfrm>
        </p:grpSpPr>
        <p:grpSp>
          <p:nvGrpSpPr>
            <p:cNvPr id="23" name="Google Shape;2236;p53"/>
            <p:cNvGrpSpPr/>
            <p:nvPr/>
          </p:nvGrpSpPr>
          <p:grpSpPr>
            <a:xfrm>
              <a:off x="1282190" y="1776851"/>
              <a:ext cx="1838815" cy="2416338"/>
              <a:chOff x="3109075" y="715403"/>
              <a:chExt cx="1313439" cy="1136566"/>
            </a:xfrm>
          </p:grpSpPr>
          <p:sp>
            <p:nvSpPr>
              <p:cNvPr id="27" name="Google Shape;2237;p53"/>
              <p:cNvSpPr/>
              <p:nvPr/>
            </p:nvSpPr>
            <p:spPr>
              <a:xfrm>
                <a:off x="3116665" y="722234"/>
                <a:ext cx="1305849" cy="1124992"/>
              </a:xfrm>
              <a:custGeom>
                <a:avLst/>
                <a:gdLst/>
                <a:ahLst/>
                <a:cxnLst/>
                <a:rect l="l" t="t" r="r" b="b"/>
                <a:pathLst>
                  <a:path w="34412" h="29646" extrusionOk="0">
                    <a:moveTo>
                      <a:pt x="26988" y="0"/>
                    </a:moveTo>
                    <a:cubicBezTo>
                      <a:pt x="18118" y="0"/>
                      <a:pt x="9252" y="106"/>
                      <a:pt x="402" y="146"/>
                    </a:cubicBezTo>
                    <a:cubicBezTo>
                      <a:pt x="101" y="4908"/>
                      <a:pt x="1" y="9720"/>
                      <a:pt x="1" y="14507"/>
                    </a:cubicBezTo>
                    <a:cubicBezTo>
                      <a:pt x="1" y="17289"/>
                      <a:pt x="51" y="20071"/>
                      <a:pt x="126" y="22828"/>
                    </a:cubicBezTo>
                    <a:cubicBezTo>
                      <a:pt x="151" y="24106"/>
                      <a:pt x="51" y="25535"/>
                      <a:pt x="326" y="26788"/>
                    </a:cubicBezTo>
                    <a:cubicBezTo>
                      <a:pt x="652" y="28342"/>
                      <a:pt x="2031" y="29570"/>
                      <a:pt x="3635" y="29645"/>
                    </a:cubicBezTo>
                    <a:lnTo>
                      <a:pt x="3835" y="29645"/>
                    </a:lnTo>
                    <a:cubicBezTo>
                      <a:pt x="3885" y="29595"/>
                      <a:pt x="3936" y="29520"/>
                      <a:pt x="4036" y="29520"/>
                    </a:cubicBezTo>
                    <a:cubicBezTo>
                      <a:pt x="8161" y="29188"/>
                      <a:pt x="12323" y="29075"/>
                      <a:pt x="16491" y="29075"/>
                    </a:cubicBezTo>
                    <a:cubicBezTo>
                      <a:pt x="21438" y="29075"/>
                      <a:pt x="26393" y="29233"/>
                      <a:pt x="31304" y="29369"/>
                    </a:cubicBezTo>
                    <a:cubicBezTo>
                      <a:pt x="31329" y="29369"/>
                      <a:pt x="31354" y="29395"/>
                      <a:pt x="31354" y="29395"/>
                    </a:cubicBezTo>
                    <a:cubicBezTo>
                      <a:pt x="34412" y="28116"/>
                      <a:pt x="33560" y="23154"/>
                      <a:pt x="33535" y="20422"/>
                    </a:cubicBezTo>
                    <a:cubicBezTo>
                      <a:pt x="33510" y="17916"/>
                      <a:pt x="33510" y="15409"/>
                      <a:pt x="33485" y="12928"/>
                    </a:cubicBezTo>
                    <a:cubicBezTo>
                      <a:pt x="33434" y="8617"/>
                      <a:pt x="33384" y="4332"/>
                      <a:pt x="33384" y="21"/>
                    </a:cubicBezTo>
                    <a:cubicBezTo>
                      <a:pt x="31252" y="6"/>
                      <a:pt x="29120" y="0"/>
                      <a:pt x="26988" y="0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238;p53"/>
              <p:cNvSpPr/>
              <p:nvPr/>
            </p:nvSpPr>
            <p:spPr>
              <a:xfrm>
                <a:off x="3109075" y="715403"/>
                <a:ext cx="1294427" cy="1136566"/>
              </a:xfrm>
              <a:custGeom>
                <a:avLst/>
                <a:gdLst/>
                <a:ahLst/>
                <a:cxnLst/>
                <a:rect l="l" t="t" r="r" b="b"/>
                <a:pathLst>
                  <a:path w="34111" h="29951" extrusionOk="0">
                    <a:moveTo>
                      <a:pt x="33386" y="402"/>
                    </a:moveTo>
                    <a:lnTo>
                      <a:pt x="33559" y="20602"/>
                    </a:lnTo>
                    <a:cubicBezTo>
                      <a:pt x="33584" y="22256"/>
                      <a:pt x="33785" y="23885"/>
                      <a:pt x="33634" y="25489"/>
                    </a:cubicBezTo>
                    <a:cubicBezTo>
                      <a:pt x="33584" y="26291"/>
                      <a:pt x="33434" y="27093"/>
                      <a:pt x="33108" y="27795"/>
                    </a:cubicBezTo>
                    <a:cubicBezTo>
                      <a:pt x="32782" y="28522"/>
                      <a:pt x="32231" y="29123"/>
                      <a:pt x="31504" y="29399"/>
                    </a:cubicBezTo>
                    <a:lnTo>
                      <a:pt x="31454" y="29399"/>
                    </a:lnTo>
                    <a:lnTo>
                      <a:pt x="31354" y="29374"/>
                    </a:lnTo>
                    <a:lnTo>
                      <a:pt x="30702" y="29374"/>
                    </a:lnTo>
                    <a:lnTo>
                      <a:pt x="29850" y="29349"/>
                    </a:lnTo>
                    <a:lnTo>
                      <a:pt x="28121" y="29274"/>
                    </a:lnTo>
                    <a:lnTo>
                      <a:pt x="24662" y="29199"/>
                    </a:lnTo>
                    <a:cubicBezTo>
                      <a:pt x="22381" y="29148"/>
                      <a:pt x="20075" y="29098"/>
                      <a:pt x="17770" y="29098"/>
                    </a:cubicBezTo>
                    <a:cubicBezTo>
                      <a:pt x="17225" y="29092"/>
                      <a:pt x="16681" y="29089"/>
                      <a:pt x="16137" y="29089"/>
                    </a:cubicBezTo>
                    <a:cubicBezTo>
                      <a:pt x="14377" y="29089"/>
                      <a:pt x="12620" y="29122"/>
                      <a:pt x="10877" y="29199"/>
                    </a:cubicBezTo>
                    <a:lnTo>
                      <a:pt x="7419" y="29374"/>
                    </a:lnTo>
                    <a:lnTo>
                      <a:pt x="5689" y="29474"/>
                    </a:lnTo>
                    <a:lnTo>
                      <a:pt x="4837" y="29549"/>
                    </a:lnTo>
                    <a:lnTo>
                      <a:pt x="4411" y="29575"/>
                    </a:lnTo>
                    <a:cubicBezTo>
                      <a:pt x="4336" y="29575"/>
                      <a:pt x="4286" y="29575"/>
                      <a:pt x="4186" y="29600"/>
                    </a:cubicBezTo>
                    <a:cubicBezTo>
                      <a:pt x="4093" y="29600"/>
                      <a:pt x="4028" y="29655"/>
                      <a:pt x="3980" y="29724"/>
                    </a:cubicBezTo>
                    <a:lnTo>
                      <a:pt x="3980" y="29724"/>
                    </a:lnTo>
                    <a:cubicBezTo>
                      <a:pt x="3357" y="29708"/>
                      <a:pt x="2759" y="29511"/>
                      <a:pt x="2231" y="29199"/>
                    </a:cubicBezTo>
                    <a:cubicBezTo>
                      <a:pt x="1704" y="28848"/>
                      <a:pt x="1253" y="28372"/>
                      <a:pt x="953" y="27820"/>
                    </a:cubicBezTo>
                    <a:cubicBezTo>
                      <a:pt x="652" y="27244"/>
                      <a:pt x="552" y="26617"/>
                      <a:pt x="501" y="25965"/>
                    </a:cubicBezTo>
                    <a:cubicBezTo>
                      <a:pt x="451" y="25314"/>
                      <a:pt x="476" y="24662"/>
                      <a:pt x="476" y="24011"/>
                    </a:cubicBezTo>
                    <a:cubicBezTo>
                      <a:pt x="476" y="21354"/>
                      <a:pt x="426" y="18747"/>
                      <a:pt x="376" y="16091"/>
                    </a:cubicBezTo>
                    <a:cubicBezTo>
                      <a:pt x="351" y="13484"/>
                      <a:pt x="376" y="10853"/>
                      <a:pt x="451" y="8221"/>
                    </a:cubicBezTo>
                    <a:cubicBezTo>
                      <a:pt x="500" y="5648"/>
                      <a:pt x="621" y="3074"/>
                      <a:pt x="767" y="501"/>
                    </a:cubicBezTo>
                    <a:lnTo>
                      <a:pt x="767" y="501"/>
                    </a:lnTo>
                    <a:lnTo>
                      <a:pt x="33386" y="402"/>
                    </a:lnTo>
                    <a:close/>
                    <a:moveTo>
                      <a:pt x="33584" y="0"/>
                    </a:moveTo>
                    <a:lnTo>
                      <a:pt x="602" y="126"/>
                    </a:lnTo>
                    <a:lnTo>
                      <a:pt x="426" y="151"/>
                    </a:lnTo>
                    <a:lnTo>
                      <a:pt x="401" y="301"/>
                    </a:lnTo>
                    <a:cubicBezTo>
                      <a:pt x="251" y="2933"/>
                      <a:pt x="151" y="5564"/>
                      <a:pt x="100" y="8196"/>
                    </a:cubicBezTo>
                    <a:cubicBezTo>
                      <a:pt x="50" y="10828"/>
                      <a:pt x="0" y="13484"/>
                      <a:pt x="50" y="16116"/>
                    </a:cubicBezTo>
                    <a:lnTo>
                      <a:pt x="176" y="24011"/>
                    </a:lnTo>
                    <a:cubicBezTo>
                      <a:pt x="176" y="24662"/>
                      <a:pt x="176" y="25314"/>
                      <a:pt x="226" y="25991"/>
                    </a:cubicBezTo>
                    <a:cubicBezTo>
                      <a:pt x="301" y="26642"/>
                      <a:pt x="401" y="27319"/>
                      <a:pt x="727" y="27945"/>
                    </a:cubicBezTo>
                    <a:cubicBezTo>
                      <a:pt x="1053" y="28547"/>
                      <a:pt x="1529" y="29048"/>
                      <a:pt x="2105" y="29399"/>
                    </a:cubicBezTo>
                    <a:cubicBezTo>
                      <a:pt x="2682" y="29775"/>
                      <a:pt x="3384" y="29950"/>
                      <a:pt x="4035" y="29950"/>
                    </a:cubicBezTo>
                    <a:lnTo>
                      <a:pt x="4136" y="29950"/>
                    </a:lnTo>
                    <a:lnTo>
                      <a:pt x="4161" y="29875"/>
                    </a:lnTo>
                    <a:cubicBezTo>
                      <a:pt x="4161" y="29850"/>
                      <a:pt x="4186" y="29825"/>
                      <a:pt x="4236" y="29825"/>
                    </a:cubicBezTo>
                    <a:lnTo>
                      <a:pt x="4436" y="29800"/>
                    </a:lnTo>
                    <a:lnTo>
                      <a:pt x="4862" y="29775"/>
                    </a:lnTo>
                    <a:lnTo>
                      <a:pt x="5714" y="29700"/>
                    </a:lnTo>
                    <a:lnTo>
                      <a:pt x="7444" y="29600"/>
                    </a:lnTo>
                    <a:cubicBezTo>
                      <a:pt x="8572" y="29524"/>
                      <a:pt x="9725" y="29499"/>
                      <a:pt x="10877" y="29474"/>
                    </a:cubicBezTo>
                    <a:cubicBezTo>
                      <a:pt x="13183" y="29449"/>
                      <a:pt x="15464" y="29424"/>
                      <a:pt x="17770" y="29424"/>
                    </a:cubicBezTo>
                    <a:cubicBezTo>
                      <a:pt x="20075" y="29449"/>
                      <a:pt x="22356" y="29474"/>
                      <a:pt x="24662" y="29549"/>
                    </a:cubicBezTo>
                    <a:lnTo>
                      <a:pt x="31529" y="29725"/>
                    </a:lnTo>
                    <a:lnTo>
                      <a:pt x="31629" y="29725"/>
                    </a:lnTo>
                    <a:cubicBezTo>
                      <a:pt x="32431" y="29399"/>
                      <a:pt x="33058" y="28722"/>
                      <a:pt x="33409" y="27945"/>
                    </a:cubicBezTo>
                    <a:cubicBezTo>
                      <a:pt x="33760" y="27168"/>
                      <a:pt x="33910" y="26341"/>
                      <a:pt x="33985" y="25514"/>
                    </a:cubicBezTo>
                    <a:cubicBezTo>
                      <a:pt x="34111" y="23860"/>
                      <a:pt x="33910" y="22231"/>
                      <a:pt x="33885" y="20602"/>
                    </a:cubicBezTo>
                    <a:lnTo>
                      <a:pt x="33760" y="201"/>
                    </a:lnTo>
                    <a:lnTo>
                      <a:pt x="337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" name="Google Shape;2239;p53"/>
            <p:cNvGrpSpPr/>
            <p:nvPr/>
          </p:nvGrpSpPr>
          <p:grpSpPr>
            <a:xfrm>
              <a:off x="1303598" y="1486412"/>
              <a:ext cx="1776231" cy="362376"/>
              <a:chOff x="3124292" y="481000"/>
              <a:chExt cx="1268737" cy="258840"/>
            </a:xfrm>
          </p:grpSpPr>
          <p:sp>
            <p:nvSpPr>
              <p:cNvPr id="25" name="Google Shape;2240;p53"/>
              <p:cNvSpPr/>
              <p:nvPr/>
            </p:nvSpPr>
            <p:spPr>
              <a:xfrm>
                <a:off x="3131882" y="487679"/>
                <a:ext cx="1254506" cy="245938"/>
              </a:xfrm>
              <a:custGeom>
                <a:avLst/>
                <a:gdLst/>
                <a:ahLst/>
                <a:cxnLst/>
                <a:rect l="l" t="t" r="r" b="b"/>
                <a:pathLst>
                  <a:path w="33059" h="6481" extrusionOk="0">
                    <a:moveTo>
                      <a:pt x="5062" y="1"/>
                    </a:moveTo>
                    <a:cubicBezTo>
                      <a:pt x="3698" y="1"/>
                      <a:pt x="2334" y="120"/>
                      <a:pt x="1329" y="1164"/>
                    </a:cubicBezTo>
                    <a:cubicBezTo>
                      <a:pt x="477" y="2067"/>
                      <a:pt x="251" y="3119"/>
                      <a:pt x="1" y="4272"/>
                    </a:cubicBezTo>
                    <a:cubicBezTo>
                      <a:pt x="51" y="4322"/>
                      <a:pt x="101" y="4372"/>
                      <a:pt x="101" y="4473"/>
                    </a:cubicBezTo>
                    <a:cubicBezTo>
                      <a:pt x="51" y="4949"/>
                      <a:pt x="26" y="5826"/>
                      <a:pt x="1" y="6327"/>
                    </a:cubicBezTo>
                    <a:cubicBezTo>
                      <a:pt x="5595" y="6404"/>
                      <a:pt x="11234" y="6481"/>
                      <a:pt x="16867" y="6481"/>
                    </a:cubicBezTo>
                    <a:cubicBezTo>
                      <a:pt x="22262" y="6481"/>
                      <a:pt x="27649" y="6410"/>
                      <a:pt x="32983" y="6202"/>
                    </a:cubicBezTo>
                    <a:cubicBezTo>
                      <a:pt x="32958" y="5550"/>
                      <a:pt x="32958" y="4272"/>
                      <a:pt x="32958" y="3620"/>
                    </a:cubicBezTo>
                    <a:cubicBezTo>
                      <a:pt x="32958" y="3520"/>
                      <a:pt x="32983" y="3445"/>
                      <a:pt x="33059" y="3395"/>
                    </a:cubicBezTo>
                    <a:cubicBezTo>
                      <a:pt x="33041" y="466"/>
                      <a:pt x="29686" y="41"/>
                      <a:pt x="26728" y="41"/>
                    </a:cubicBezTo>
                    <a:cubicBezTo>
                      <a:pt x="25517" y="41"/>
                      <a:pt x="24372" y="112"/>
                      <a:pt x="23551" y="112"/>
                    </a:cubicBezTo>
                    <a:cubicBezTo>
                      <a:pt x="23511" y="112"/>
                      <a:pt x="23472" y="112"/>
                      <a:pt x="23434" y="112"/>
                    </a:cubicBezTo>
                    <a:cubicBezTo>
                      <a:pt x="20652" y="112"/>
                      <a:pt x="17870" y="87"/>
                      <a:pt x="15088" y="62"/>
                    </a:cubicBezTo>
                    <a:cubicBezTo>
                      <a:pt x="12131" y="62"/>
                      <a:pt x="9199" y="36"/>
                      <a:pt x="6266" y="11"/>
                    </a:cubicBezTo>
                    <a:cubicBezTo>
                      <a:pt x="5871" y="11"/>
                      <a:pt x="5467" y="1"/>
                      <a:pt x="506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241;p53"/>
              <p:cNvSpPr/>
              <p:nvPr/>
            </p:nvSpPr>
            <p:spPr>
              <a:xfrm>
                <a:off x="3124292" y="481000"/>
                <a:ext cx="1268737" cy="258840"/>
              </a:xfrm>
              <a:custGeom>
                <a:avLst/>
                <a:gdLst/>
                <a:ahLst/>
                <a:cxnLst/>
                <a:rect l="l" t="t" r="r" b="b"/>
                <a:pathLst>
                  <a:path w="33434" h="6821" extrusionOk="0">
                    <a:moveTo>
                      <a:pt x="4787" y="363"/>
                    </a:moveTo>
                    <a:cubicBezTo>
                      <a:pt x="5539" y="363"/>
                      <a:pt x="6341" y="388"/>
                      <a:pt x="7093" y="388"/>
                    </a:cubicBezTo>
                    <a:lnTo>
                      <a:pt x="16391" y="463"/>
                    </a:lnTo>
                    <a:lnTo>
                      <a:pt x="21028" y="488"/>
                    </a:lnTo>
                    <a:cubicBezTo>
                      <a:pt x="21649" y="488"/>
                      <a:pt x="22271" y="492"/>
                      <a:pt x="22893" y="492"/>
                    </a:cubicBezTo>
                    <a:cubicBezTo>
                      <a:pt x="23825" y="492"/>
                      <a:pt x="24757" y="483"/>
                      <a:pt x="25690" y="438"/>
                    </a:cubicBezTo>
                    <a:cubicBezTo>
                      <a:pt x="26183" y="422"/>
                      <a:pt x="26679" y="408"/>
                      <a:pt x="27174" y="408"/>
                    </a:cubicBezTo>
                    <a:cubicBezTo>
                      <a:pt x="28214" y="408"/>
                      <a:pt x="29250" y="468"/>
                      <a:pt x="30251" y="689"/>
                    </a:cubicBezTo>
                    <a:cubicBezTo>
                      <a:pt x="31003" y="864"/>
                      <a:pt x="31705" y="1140"/>
                      <a:pt x="32256" y="1616"/>
                    </a:cubicBezTo>
                    <a:cubicBezTo>
                      <a:pt x="32791" y="2102"/>
                      <a:pt x="33066" y="2800"/>
                      <a:pt x="33082" y="3504"/>
                    </a:cubicBezTo>
                    <a:lnTo>
                      <a:pt x="33082" y="3504"/>
                    </a:lnTo>
                    <a:cubicBezTo>
                      <a:pt x="33016" y="3593"/>
                      <a:pt x="32983" y="3695"/>
                      <a:pt x="32983" y="3796"/>
                    </a:cubicBezTo>
                    <a:lnTo>
                      <a:pt x="33006" y="6233"/>
                    </a:lnTo>
                    <a:lnTo>
                      <a:pt x="33006" y="6233"/>
                    </a:lnTo>
                    <a:cubicBezTo>
                      <a:pt x="30324" y="6330"/>
                      <a:pt x="27618" y="6379"/>
                      <a:pt x="24913" y="6428"/>
                    </a:cubicBezTo>
                    <a:lnTo>
                      <a:pt x="20802" y="6478"/>
                    </a:lnTo>
                    <a:cubicBezTo>
                      <a:pt x="19424" y="6478"/>
                      <a:pt x="18045" y="6478"/>
                      <a:pt x="16692" y="6528"/>
                    </a:cubicBezTo>
                    <a:cubicBezTo>
                      <a:pt x="16233" y="6537"/>
                      <a:pt x="15773" y="6539"/>
                      <a:pt x="15314" y="6539"/>
                    </a:cubicBezTo>
                    <a:cubicBezTo>
                      <a:pt x="14395" y="6539"/>
                      <a:pt x="13476" y="6528"/>
                      <a:pt x="12557" y="6528"/>
                    </a:cubicBezTo>
                    <a:lnTo>
                      <a:pt x="8446" y="6453"/>
                    </a:lnTo>
                    <a:lnTo>
                      <a:pt x="364" y="6330"/>
                    </a:lnTo>
                    <a:lnTo>
                      <a:pt x="364" y="6330"/>
                    </a:lnTo>
                    <a:lnTo>
                      <a:pt x="426" y="5476"/>
                    </a:lnTo>
                    <a:lnTo>
                      <a:pt x="451" y="4949"/>
                    </a:lnTo>
                    <a:lnTo>
                      <a:pt x="476" y="4674"/>
                    </a:lnTo>
                    <a:cubicBezTo>
                      <a:pt x="476" y="4649"/>
                      <a:pt x="476" y="4548"/>
                      <a:pt x="451" y="4473"/>
                    </a:cubicBezTo>
                    <a:cubicBezTo>
                      <a:pt x="438" y="4435"/>
                      <a:pt x="419" y="4402"/>
                      <a:pt x="396" y="4374"/>
                    </a:cubicBezTo>
                    <a:lnTo>
                      <a:pt x="396" y="4374"/>
                    </a:lnTo>
                    <a:cubicBezTo>
                      <a:pt x="542" y="3655"/>
                      <a:pt x="717" y="2941"/>
                      <a:pt x="1053" y="2318"/>
                    </a:cubicBezTo>
                    <a:cubicBezTo>
                      <a:pt x="1404" y="1666"/>
                      <a:pt x="1930" y="1115"/>
                      <a:pt x="2607" y="789"/>
                    </a:cubicBezTo>
                    <a:cubicBezTo>
                      <a:pt x="3258" y="488"/>
                      <a:pt x="4035" y="388"/>
                      <a:pt x="4787" y="363"/>
                    </a:cubicBezTo>
                    <a:close/>
                    <a:moveTo>
                      <a:pt x="5564" y="1"/>
                    </a:moveTo>
                    <a:cubicBezTo>
                      <a:pt x="5305" y="1"/>
                      <a:pt x="5046" y="4"/>
                      <a:pt x="4787" y="12"/>
                    </a:cubicBezTo>
                    <a:cubicBezTo>
                      <a:pt x="4010" y="37"/>
                      <a:pt x="3183" y="112"/>
                      <a:pt x="2456" y="463"/>
                    </a:cubicBezTo>
                    <a:cubicBezTo>
                      <a:pt x="1704" y="814"/>
                      <a:pt x="1128" y="1441"/>
                      <a:pt x="727" y="2142"/>
                    </a:cubicBezTo>
                    <a:cubicBezTo>
                      <a:pt x="351" y="2869"/>
                      <a:pt x="201" y="3646"/>
                      <a:pt x="25" y="4398"/>
                    </a:cubicBezTo>
                    <a:lnTo>
                      <a:pt x="25" y="4473"/>
                    </a:lnTo>
                    <a:lnTo>
                      <a:pt x="100" y="4573"/>
                    </a:lnTo>
                    <a:cubicBezTo>
                      <a:pt x="125" y="4598"/>
                      <a:pt x="125" y="4598"/>
                      <a:pt x="125" y="4649"/>
                    </a:cubicBezTo>
                    <a:lnTo>
                      <a:pt x="100" y="4924"/>
                    </a:lnTo>
                    <a:lnTo>
                      <a:pt x="75" y="5451"/>
                    </a:lnTo>
                    <a:lnTo>
                      <a:pt x="25" y="6478"/>
                    </a:lnTo>
                    <a:lnTo>
                      <a:pt x="0" y="6654"/>
                    </a:lnTo>
                    <a:lnTo>
                      <a:pt x="176" y="6679"/>
                    </a:lnTo>
                    <a:cubicBezTo>
                      <a:pt x="2933" y="6704"/>
                      <a:pt x="5689" y="6729"/>
                      <a:pt x="8446" y="6754"/>
                    </a:cubicBezTo>
                    <a:lnTo>
                      <a:pt x="12557" y="6754"/>
                    </a:lnTo>
                    <a:cubicBezTo>
                      <a:pt x="13246" y="6754"/>
                      <a:pt x="13935" y="6748"/>
                      <a:pt x="14624" y="6748"/>
                    </a:cubicBezTo>
                    <a:cubicBezTo>
                      <a:pt x="15314" y="6748"/>
                      <a:pt x="16003" y="6754"/>
                      <a:pt x="16692" y="6779"/>
                    </a:cubicBezTo>
                    <a:cubicBezTo>
                      <a:pt x="17485" y="6808"/>
                      <a:pt x="18286" y="6820"/>
                      <a:pt x="19091" y="6820"/>
                    </a:cubicBezTo>
                    <a:cubicBezTo>
                      <a:pt x="19660" y="6820"/>
                      <a:pt x="20231" y="6814"/>
                      <a:pt x="20802" y="6804"/>
                    </a:cubicBezTo>
                    <a:lnTo>
                      <a:pt x="24938" y="6779"/>
                    </a:lnTo>
                    <a:cubicBezTo>
                      <a:pt x="27670" y="6729"/>
                      <a:pt x="30426" y="6654"/>
                      <a:pt x="33183" y="6553"/>
                    </a:cubicBezTo>
                    <a:lnTo>
                      <a:pt x="33334" y="6553"/>
                    </a:lnTo>
                    <a:lnTo>
                      <a:pt x="33334" y="6378"/>
                    </a:lnTo>
                    <a:lnTo>
                      <a:pt x="33309" y="3796"/>
                    </a:lnTo>
                    <a:cubicBezTo>
                      <a:pt x="33309" y="3746"/>
                      <a:pt x="33334" y="3721"/>
                      <a:pt x="33359" y="3696"/>
                    </a:cubicBezTo>
                    <a:lnTo>
                      <a:pt x="33409" y="3646"/>
                    </a:lnTo>
                    <a:lnTo>
                      <a:pt x="33409" y="3571"/>
                    </a:lnTo>
                    <a:cubicBezTo>
                      <a:pt x="33434" y="2769"/>
                      <a:pt x="33108" y="1917"/>
                      <a:pt x="32482" y="1365"/>
                    </a:cubicBezTo>
                    <a:cubicBezTo>
                      <a:pt x="31880" y="814"/>
                      <a:pt x="31103" y="538"/>
                      <a:pt x="30326" y="363"/>
                    </a:cubicBezTo>
                    <a:cubicBezTo>
                      <a:pt x="29217" y="108"/>
                      <a:pt x="28081" y="38"/>
                      <a:pt x="26947" y="38"/>
                    </a:cubicBezTo>
                    <a:cubicBezTo>
                      <a:pt x="26519" y="38"/>
                      <a:pt x="26091" y="48"/>
                      <a:pt x="25664" y="62"/>
                    </a:cubicBezTo>
                    <a:cubicBezTo>
                      <a:pt x="24999" y="94"/>
                      <a:pt x="24337" y="104"/>
                      <a:pt x="23676" y="104"/>
                    </a:cubicBezTo>
                    <a:cubicBezTo>
                      <a:pt x="22796" y="104"/>
                      <a:pt x="21916" y="87"/>
                      <a:pt x="21028" y="87"/>
                    </a:cubicBezTo>
                    <a:lnTo>
                      <a:pt x="16391" y="37"/>
                    </a:lnTo>
                    <a:lnTo>
                      <a:pt x="7118" y="12"/>
                    </a:lnTo>
                    <a:cubicBezTo>
                      <a:pt x="6600" y="12"/>
                      <a:pt x="6082" y="1"/>
                      <a:pt x="55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9" name="Google Shape;2258;p53"/>
          <p:cNvSpPr txBox="1"/>
          <p:nvPr/>
        </p:nvSpPr>
        <p:spPr>
          <a:xfrm>
            <a:off x="1124425" y="1570263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1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Underaning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panemu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saka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panulis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0" name="Google Shape;2255;p53"/>
          <p:cNvSpPr txBox="1"/>
          <p:nvPr/>
        </p:nvSpPr>
        <p:spPr>
          <a:xfrm>
            <a:off x="3876031" y="1231992"/>
            <a:ext cx="1527931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Argumentasi</a:t>
            </a:r>
            <a:endParaRPr sz="19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31" name="Google Shape;2255;p53"/>
          <p:cNvSpPr txBox="1"/>
          <p:nvPr/>
        </p:nvSpPr>
        <p:spPr>
          <a:xfrm>
            <a:off x="6500920" y="1187368"/>
            <a:ext cx="1527931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760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 dirty="0" smtClean="0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rPr>
              <a:t>Pangukuh</a:t>
            </a:r>
            <a:endParaRPr sz="1900" b="1" dirty="0">
              <a:solidFill>
                <a:schemeClr val="dk1"/>
              </a:solidFill>
              <a:latin typeface="Itim"/>
              <a:ea typeface="Itim"/>
              <a:cs typeface="Itim"/>
              <a:sym typeface="Itim"/>
            </a:endParaRPr>
          </a:p>
        </p:txBody>
      </p:sp>
      <p:sp>
        <p:nvSpPr>
          <p:cNvPr id="32" name="Google Shape;2258;p53"/>
          <p:cNvSpPr txBox="1"/>
          <p:nvPr/>
        </p:nvSpPr>
        <p:spPr>
          <a:xfrm>
            <a:off x="3770994" y="1612353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Muli"/>
                <a:ea typeface="Muli"/>
                <a:cs typeface="Muli"/>
                <a:sym typeface="Muli"/>
              </a:rPr>
              <a:t>2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Panjlentrehan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rinci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babagan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prekara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dening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panulis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3" name="Google Shape;2258;p53"/>
          <p:cNvSpPr txBox="1"/>
          <p:nvPr/>
        </p:nvSpPr>
        <p:spPr>
          <a:xfrm>
            <a:off x="6417239" y="1626343"/>
            <a:ext cx="1726200" cy="22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25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3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Muli"/>
              <a:ea typeface="Muli"/>
              <a:cs typeface="Muli"/>
              <a:sym typeface="Muli"/>
            </a:endParaRPr>
          </a:p>
          <a:p>
            <a:pPr lvl="0" algn="ctr"/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Dudutan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kang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nguwatake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 </a:t>
            </a:r>
            <a:r>
              <a:rPr lang="en-US" sz="1600" dirty="0" err="1" smtClean="0">
                <a:latin typeface="Muli"/>
                <a:ea typeface="Muli"/>
                <a:cs typeface="Muli"/>
                <a:sym typeface="Muli"/>
              </a:rPr>
              <a:t>panemu</a:t>
            </a:r>
            <a:r>
              <a:rPr lang="en-US" sz="1600" dirty="0" smtClean="0">
                <a:latin typeface="Muli"/>
                <a:ea typeface="Muli"/>
                <a:cs typeface="Muli"/>
                <a:sym typeface="Muli"/>
              </a:rPr>
              <a:t>.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grpSp>
        <p:nvGrpSpPr>
          <p:cNvPr id="34" name="Google Shape;1676;p46"/>
          <p:cNvGrpSpPr/>
          <p:nvPr/>
        </p:nvGrpSpPr>
        <p:grpSpPr>
          <a:xfrm>
            <a:off x="5635419" y="3309665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35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1676;p46"/>
          <p:cNvGrpSpPr/>
          <p:nvPr/>
        </p:nvGrpSpPr>
        <p:grpSpPr>
          <a:xfrm>
            <a:off x="3018951" y="3308436"/>
            <a:ext cx="953555" cy="553085"/>
            <a:chOff x="-583650" y="3109250"/>
            <a:chExt cx="570275" cy="272025"/>
          </a:xfrm>
          <a:solidFill>
            <a:srgbClr val="7030A0"/>
          </a:solidFill>
        </p:grpSpPr>
        <p:sp>
          <p:nvSpPr>
            <p:cNvPr id="49" name="Google Shape;1677;p46"/>
            <p:cNvSpPr/>
            <p:nvPr/>
          </p:nvSpPr>
          <p:spPr>
            <a:xfrm>
              <a:off x="-583650" y="3186975"/>
              <a:ext cx="570275" cy="194300"/>
            </a:xfrm>
            <a:custGeom>
              <a:avLst/>
              <a:gdLst/>
              <a:ahLst/>
              <a:cxnLst/>
              <a:rect l="l" t="t" r="r" b="b"/>
              <a:pathLst>
                <a:path w="22811" h="7772" extrusionOk="0">
                  <a:moveTo>
                    <a:pt x="22543" y="6377"/>
                  </a:moveTo>
                  <a:lnTo>
                    <a:pt x="22543" y="6377"/>
                  </a:lnTo>
                  <a:cubicBezTo>
                    <a:pt x="22536" y="6381"/>
                    <a:pt x="22532" y="6384"/>
                    <a:pt x="22525" y="6384"/>
                  </a:cubicBezTo>
                  <a:cubicBezTo>
                    <a:pt x="22190" y="6488"/>
                    <a:pt x="21851" y="6580"/>
                    <a:pt x="21513" y="6669"/>
                  </a:cubicBezTo>
                  <a:cubicBezTo>
                    <a:pt x="21762" y="6905"/>
                    <a:pt x="22083" y="7030"/>
                    <a:pt x="22322" y="7030"/>
                  </a:cubicBezTo>
                  <a:cubicBezTo>
                    <a:pt x="22632" y="7030"/>
                    <a:pt x="22810" y="6822"/>
                    <a:pt x="22543" y="6377"/>
                  </a:cubicBezTo>
                  <a:close/>
                  <a:moveTo>
                    <a:pt x="12021" y="1"/>
                  </a:moveTo>
                  <a:cubicBezTo>
                    <a:pt x="9332" y="1"/>
                    <a:pt x="6501" y="875"/>
                    <a:pt x="4639" y="2230"/>
                  </a:cubicBezTo>
                  <a:cubicBezTo>
                    <a:pt x="4539" y="2301"/>
                    <a:pt x="4393" y="2333"/>
                    <a:pt x="4222" y="2333"/>
                  </a:cubicBezTo>
                  <a:cubicBezTo>
                    <a:pt x="3909" y="2333"/>
                    <a:pt x="3520" y="2226"/>
                    <a:pt x="3221" y="2087"/>
                  </a:cubicBezTo>
                  <a:cubicBezTo>
                    <a:pt x="1672" y="3100"/>
                    <a:pt x="860" y="4609"/>
                    <a:pt x="175" y="6448"/>
                  </a:cubicBezTo>
                  <a:cubicBezTo>
                    <a:pt x="0" y="6923"/>
                    <a:pt x="924" y="7771"/>
                    <a:pt x="1455" y="7771"/>
                  </a:cubicBezTo>
                  <a:cubicBezTo>
                    <a:pt x="1605" y="7771"/>
                    <a:pt x="1719" y="7707"/>
                    <a:pt x="1776" y="7553"/>
                  </a:cubicBezTo>
                  <a:cubicBezTo>
                    <a:pt x="2507" y="5593"/>
                    <a:pt x="3345" y="4002"/>
                    <a:pt x="5328" y="3100"/>
                  </a:cubicBezTo>
                  <a:cubicBezTo>
                    <a:pt x="6989" y="2348"/>
                    <a:pt x="8897" y="1905"/>
                    <a:pt x="10687" y="1599"/>
                  </a:cubicBezTo>
                  <a:cubicBezTo>
                    <a:pt x="11486" y="1463"/>
                    <a:pt x="12313" y="1374"/>
                    <a:pt x="13137" y="1374"/>
                  </a:cubicBezTo>
                  <a:cubicBezTo>
                    <a:pt x="14481" y="1374"/>
                    <a:pt x="15814" y="1610"/>
                    <a:pt x="17012" y="2255"/>
                  </a:cubicBezTo>
                  <a:cubicBezTo>
                    <a:pt x="17700" y="2626"/>
                    <a:pt x="18321" y="3100"/>
                    <a:pt x="18888" y="3638"/>
                  </a:cubicBezTo>
                  <a:cubicBezTo>
                    <a:pt x="17733" y="1042"/>
                    <a:pt x="14962" y="1"/>
                    <a:pt x="120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678;p46"/>
            <p:cNvSpPr/>
            <p:nvPr/>
          </p:nvSpPr>
          <p:spPr>
            <a:xfrm>
              <a:off x="-198800" y="3109250"/>
              <a:ext cx="181150" cy="265500"/>
            </a:xfrm>
            <a:custGeom>
              <a:avLst/>
              <a:gdLst/>
              <a:ahLst/>
              <a:cxnLst/>
              <a:rect l="l" t="t" r="r" b="b"/>
              <a:pathLst>
                <a:path w="7246" h="10620" extrusionOk="0">
                  <a:moveTo>
                    <a:pt x="3302" y="1"/>
                  </a:moveTo>
                  <a:cubicBezTo>
                    <a:pt x="3137" y="1"/>
                    <a:pt x="3098" y="190"/>
                    <a:pt x="3359" y="697"/>
                  </a:cubicBezTo>
                  <a:cubicBezTo>
                    <a:pt x="3552" y="1067"/>
                    <a:pt x="3733" y="1441"/>
                    <a:pt x="3908" y="1816"/>
                  </a:cubicBezTo>
                  <a:cubicBezTo>
                    <a:pt x="4129" y="1694"/>
                    <a:pt x="4375" y="1588"/>
                    <a:pt x="4585" y="1523"/>
                  </a:cubicBezTo>
                  <a:cubicBezTo>
                    <a:pt x="4467" y="1285"/>
                    <a:pt x="4347" y="1042"/>
                    <a:pt x="4225" y="804"/>
                  </a:cubicBezTo>
                  <a:cubicBezTo>
                    <a:pt x="4008" y="383"/>
                    <a:pt x="3530" y="1"/>
                    <a:pt x="3302" y="1"/>
                  </a:cubicBezTo>
                  <a:close/>
                  <a:moveTo>
                    <a:pt x="6906" y="7874"/>
                  </a:moveTo>
                  <a:cubicBezTo>
                    <a:pt x="6860" y="8145"/>
                    <a:pt x="6743" y="8406"/>
                    <a:pt x="6504" y="8648"/>
                  </a:cubicBezTo>
                  <a:cubicBezTo>
                    <a:pt x="6675" y="8858"/>
                    <a:pt x="6842" y="9069"/>
                    <a:pt x="7006" y="9283"/>
                  </a:cubicBezTo>
                  <a:cubicBezTo>
                    <a:pt x="7064" y="9357"/>
                    <a:pt x="7110" y="9421"/>
                    <a:pt x="7149" y="9486"/>
                  </a:cubicBezTo>
                  <a:cubicBezTo>
                    <a:pt x="7245" y="9429"/>
                    <a:pt x="7214" y="9169"/>
                    <a:pt x="7199" y="9112"/>
                  </a:cubicBezTo>
                  <a:cubicBezTo>
                    <a:pt x="7110" y="8698"/>
                    <a:pt x="7010" y="8284"/>
                    <a:pt x="6906" y="7874"/>
                  </a:cubicBezTo>
                  <a:close/>
                  <a:moveTo>
                    <a:pt x="3979" y="8327"/>
                  </a:moveTo>
                  <a:cubicBezTo>
                    <a:pt x="2742" y="8595"/>
                    <a:pt x="1490" y="8773"/>
                    <a:pt x="217" y="8862"/>
                  </a:cubicBezTo>
                  <a:cubicBezTo>
                    <a:pt x="0" y="8876"/>
                    <a:pt x="14" y="9194"/>
                    <a:pt x="142" y="9550"/>
                  </a:cubicBezTo>
                  <a:cubicBezTo>
                    <a:pt x="324" y="9490"/>
                    <a:pt x="509" y="9447"/>
                    <a:pt x="677" y="9433"/>
                  </a:cubicBezTo>
                  <a:cubicBezTo>
                    <a:pt x="1761" y="9336"/>
                    <a:pt x="2834" y="9194"/>
                    <a:pt x="3904" y="8983"/>
                  </a:cubicBezTo>
                  <a:cubicBezTo>
                    <a:pt x="4044" y="8958"/>
                    <a:pt x="4724" y="8904"/>
                    <a:pt x="5042" y="8798"/>
                  </a:cubicBezTo>
                  <a:cubicBezTo>
                    <a:pt x="4603" y="8748"/>
                    <a:pt x="4129" y="8570"/>
                    <a:pt x="3979" y="8327"/>
                  </a:cubicBezTo>
                  <a:close/>
                  <a:moveTo>
                    <a:pt x="5665" y="9222"/>
                  </a:moveTo>
                  <a:cubicBezTo>
                    <a:pt x="5017" y="9533"/>
                    <a:pt x="4261" y="9678"/>
                    <a:pt x="3605" y="9824"/>
                  </a:cubicBezTo>
                  <a:cubicBezTo>
                    <a:pt x="2606" y="10046"/>
                    <a:pt x="1600" y="10213"/>
                    <a:pt x="588" y="10334"/>
                  </a:cubicBezTo>
                  <a:cubicBezTo>
                    <a:pt x="731" y="10506"/>
                    <a:pt x="884" y="10619"/>
                    <a:pt x="1023" y="10619"/>
                  </a:cubicBezTo>
                  <a:cubicBezTo>
                    <a:pt x="1027" y="10619"/>
                    <a:pt x="1034" y="10619"/>
                    <a:pt x="1037" y="10616"/>
                  </a:cubicBezTo>
                  <a:cubicBezTo>
                    <a:pt x="2767" y="10495"/>
                    <a:pt x="4454" y="10217"/>
                    <a:pt x="6119" y="9778"/>
                  </a:cubicBezTo>
                  <a:cubicBezTo>
                    <a:pt x="6068" y="9732"/>
                    <a:pt x="6022" y="9682"/>
                    <a:pt x="5979" y="9625"/>
                  </a:cubicBezTo>
                  <a:cubicBezTo>
                    <a:pt x="5876" y="9493"/>
                    <a:pt x="5769" y="9357"/>
                    <a:pt x="5665" y="922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679;p46"/>
            <p:cNvSpPr/>
            <p:nvPr/>
          </p:nvSpPr>
          <p:spPr>
            <a:xfrm>
              <a:off x="-227425" y="3145900"/>
              <a:ext cx="203250" cy="225300"/>
            </a:xfrm>
            <a:custGeom>
              <a:avLst/>
              <a:gdLst/>
              <a:ahLst/>
              <a:cxnLst/>
              <a:rect l="l" t="t" r="r" b="b"/>
              <a:pathLst>
                <a:path w="8130" h="9012" extrusionOk="0">
                  <a:moveTo>
                    <a:pt x="5053" y="350"/>
                  </a:moveTo>
                  <a:cubicBezTo>
                    <a:pt x="4689" y="557"/>
                    <a:pt x="4397" y="814"/>
                    <a:pt x="4472" y="992"/>
                  </a:cubicBezTo>
                  <a:cubicBezTo>
                    <a:pt x="4850" y="1897"/>
                    <a:pt x="5199" y="2825"/>
                    <a:pt x="5502" y="3762"/>
                  </a:cubicBezTo>
                  <a:cubicBezTo>
                    <a:pt x="6101" y="4443"/>
                    <a:pt x="6568" y="5264"/>
                    <a:pt x="6846" y="6237"/>
                  </a:cubicBezTo>
                  <a:cubicBezTo>
                    <a:pt x="6889" y="6287"/>
                    <a:pt x="6935" y="6341"/>
                    <a:pt x="6978" y="6390"/>
                  </a:cubicBezTo>
                  <a:cubicBezTo>
                    <a:pt x="7024" y="6376"/>
                    <a:pt x="7067" y="6362"/>
                    <a:pt x="7110" y="6351"/>
                  </a:cubicBezTo>
                  <a:cubicBezTo>
                    <a:pt x="6632" y="4276"/>
                    <a:pt x="5951" y="2276"/>
                    <a:pt x="5053" y="350"/>
                  </a:cubicBezTo>
                  <a:close/>
                  <a:moveTo>
                    <a:pt x="6069" y="1"/>
                  </a:moveTo>
                  <a:cubicBezTo>
                    <a:pt x="5976" y="1"/>
                    <a:pt x="5859" y="22"/>
                    <a:pt x="5730" y="57"/>
                  </a:cubicBezTo>
                  <a:cubicBezTo>
                    <a:pt x="6718" y="2093"/>
                    <a:pt x="7488" y="4219"/>
                    <a:pt x="8051" y="6408"/>
                  </a:cubicBezTo>
                  <a:cubicBezTo>
                    <a:pt x="8130" y="5909"/>
                    <a:pt x="7966" y="5371"/>
                    <a:pt x="7830" y="4810"/>
                  </a:cubicBezTo>
                  <a:cubicBezTo>
                    <a:pt x="7431" y="3192"/>
                    <a:pt x="6893" y="1619"/>
                    <a:pt x="6251" y="79"/>
                  </a:cubicBezTo>
                  <a:cubicBezTo>
                    <a:pt x="6229" y="22"/>
                    <a:pt x="6162" y="1"/>
                    <a:pt x="6069" y="1"/>
                  </a:cubicBezTo>
                  <a:close/>
                  <a:moveTo>
                    <a:pt x="1287" y="8084"/>
                  </a:moveTo>
                  <a:cubicBezTo>
                    <a:pt x="1012" y="8180"/>
                    <a:pt x="745" y="8323"/>
                    <a:pt x="556" y="8501"/>
                  </a:cubicBezTo>
                  <a:cubicBezTo>
                    <a:pt x="467" y="8584"/>
                    <a:pt x="0" y="9011"/>
                    <a:pt x="364" y="9011"/>
                  </a:cubicBezTo>
                  <a:cubicBezTo>
                    <a:pt x="378" y="9011"/>
                    <a:pt x="396" y="9011"/>
                    <a:pt x="413" y="9008"/>
                  </a:cubicBezTo>
                  <a:cubicBezTo>
                    <a:pt x="856" y="8969"/>
                    <a:pt x="1295" y="8922"/>
                    <a:pt x="1733" y="8868"/>
                  </a:cubicBezTo>
                  <a:cubicBezTo>
                    <a:pt x="1555" y="8658"/>
                    <a:pt x="1387" y="8358"/>
                    <a:pt x="1287" y="8084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680;p46"/>
            <p:cNvSpPr/>
            <p:nvPr/>
          </p:nvSpPr>
          <p:spPr>
            <a:xfrm>
              <a:off x="-56275" y="3301800"/>
              <a:ext cx="3325" cy="4475"/>
            </a:xfrm>
            <a:custGeom>
              <a:avLst/>
              <a:gdLst/>
              <a:ahLst/>
              <a:cxnLst/>
              <a:rect l="l" t="t" r="r" b="b"/>
              <a:pathLst>
                <a:path w="133" h="17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62"/>
                    <a:pt x="33" y="119"/>
                    <a:pt x="47" y="179"/>
                  </a:cubicBezTo>
                  <a:cubicBezTo>
                    <a:pt x="76" y="169"/>
                    <a:pt x="104" y="162"/>
                    <a:pt x="132" y="154"/>
                  </a:cubicBezTo>
                  <a:cubicBezTo>
                    <a:pt x="89" y="105"/>
                    <a:pt x="43" y="51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681;p46"/>
            <p:cNvSpPr/>
            <p:nvPr/>
          </p:nvSpPr>
          <p:spPr>
            <a:xfrm>
              <a:off x="-195250" y="3147325"/>
              <a:ext cx="169125" cy="220300"/>
            </a:xfrm>
            <a:custGeom>
              <a:avLst/>
              <a:gdLst/>
              <a:ahLst/>
              <a:cxnLst/>
              <a:rect l="l" t="t" r="r" b="b"/>
              <a:pathLst>
                <a:path w="6765" h="8812" extrusionOk="0">
                  <a:moveTo>
                    <a:pt x="4443" y="0"/>
                  </a:moveTo>
                  <a:cubicBezTo>
                    <a:pt x="4233" y="65"/>
                    <a:pt x="3987" y="171"/>
                    <a:pt x="3766" y="293"/>
                  </a:cubicBezTo>
                  <a:cubicBezTo>
                    <a:pt x="4664" y="2219"/>
                    <a:pt x="5345" y="4219"/>
                    <a:pt x="5823" y="6294"/>
                  </a:cubicBezTo>
                  <a:cubicBezTo>
                    <a:pt x="5780" y="6305"/>
                    <a:pt x="5737" y="6319"/>
                    <a:pt x="5691" y="6333"/>
                  </a:cubicBezTo>
                  <a:cubicBezTo>
                    <a:pt x="5920" y="6590"/>
                    <a:pt x="6140" y="6858"/>
                    <a:pt x="6362" y="7125"/>
                  </a:cubicBezTo>
                  <a:cubicBezTo>
                    <a:pt x="6601" y="6883"/>
                    <a:pt x="6718" y="6622"/>
                    <a:pt x="6764" y="6351"/>
                  </a:cubicBezTo>
                  <a:cubicBezTo>
                    <a:pt x="6201" y="4162"/>
                    <a:pt x="5431" y="2036"/>
                    <a:pt x="4443" y="0"/>
                  </a:cubicBezTo>
                  <a:close/>
                  <a:moveTo>
                    <a:pt x="4900" y="7275"/>
                  </a:moveTo>
                  <a:cubicBezTo>
                    <a:pt x="4582" y="7381"/>
                    <a:pt x="3902" y="7435"/>
                    <a:pt x="3762" y="7460"/>
                  </a:cubicBezTo>
                  <a:cubicBezTo>
                    <a:pt x="2692" y="7671"/>
                    <a:pt x="1619" y="7813"/>
                    <a:pt x="535" y="7910"/>
                  </a:cubicBezTo>
                  <a:cubicBezTo>
                    <a:pt x="367" y="7924"/>
                    <a:pt x="182" y="7967"/>
                    <a:pt x="0" y="8027"/>
                  </a:cubicBezTo>
                  <a:cubicBezTo>
                    <a:pt x="100" y="8301"/>
                    <a:pt x="268" y="8601"/>
                    <a:pt x="446" y="8811"/>
                  </a:cubicBezTo>
                  <a:cubicBezTo>
                    <a:pt x="1458" y="8690"/>
                    <a:pt x="2464" y="8523"/>
                    <a:pt x="3463" y="8301"/>
                  </a:cubicBezTo>
                  <a:cubicBezTo>
                    <a:pt x="4119" y="8155"/>
                    <a:pt x="4875" y="8010"/>
                    <a:pt x="5523" y="7699"/>
                  </a:cubicBezTo>
                  <a:cubicBezTo>
                    <a:pt x="5416" y="7564"/>
                    <a:pt x="5306" y="7424"/>
                    <a:pt x="5196" y="7286"/>
                  </a:cubicBezTo>
                  <a:lnTo>
                    <a:pt x="5128" y="7286"/>
                  </a:lnTo>
                  <a:cubicBezTo>
                    <a:pt x="5053" y="7286"/>
                    <a:pt x="4978" y="7282"/>
                    <a:pt x="4900" y="727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682;p46"/>
            <p:cNvSpPr/>
            <p:nvPr/>
          </p:nvSpPr>
          <p:spPr>
            <a:xfrm>
              <a:off x="-65375" y="3305650"/>
              <a:ext cx="29200" cy="34150"/>
            </a:xfrm>
            <a:custGeom>
              <a:avLst/>
              <a:gdLst/>
              <a:ahLst/>
              <a:cxnLst/>
              <a:rect l="l" t="t" r="r" b="b"/>
              <a:pathLst>
                <a:path w="1168" h="1366" extrusionOk="0">
                  <a:moveTo>
                    <a:pt x="496" y="0"/>
                  </a:moveTo>
                  <a:cubicBezTo>
                    <a:pt x="468" y="8"/>
                    <a:pt x="440" y="15"/>
                    <a:pt x="411" y="25"/>
                  </a:cubicBezTo>
                  <a:cubicBezTo>
                    <a:pt x="457" y="204"/>
                    <a:pt x="500" y="389"/>
                    <a:pt x="532" y="578"/>
                  </a:cubicBezTo>
                  <a:cubicBezTo>
                    <a:pt x="578" y="828"/>
                    <a:pt x="333" y="938"/>
                    <a:pt x="1" y="953"/>
                  </a:cubicBezTo>
                  <a:cubicBezTo>
                    <a:pt x="111" y="1091"/>
                    <a:pt x="221" y="1231"/>
                    <a:pt x="328" y="1366"/>
                  </a:cubicBezTo>
                  <a:cubicBezTo>
                    <a:pt x="624" y="1227"/>
                    <a:pt x="899" y="1052"/>
                    <a:pt x="1131" y="828"/>
                  </a:cubicBezTo>
                  <a:cubicBezTo>
                    <a:pt x="1146" y="817"/>
                    <a:pt x="1156" y="806"/>
                    <a:pt x="1167" y="792"/>
                  </a:cubicBezTo>
                  <a:cubicBezTo>
                    <a:pt x="945" y="525"/>
                    <a:pt x="725" y="257"/>
                    <a:pt x="49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683;p46"/>
            <p:cNvSpPr/>
            <p:nvPr/>
          </p:nvSpPr>
          <p:spPr>
            <a:xfrm>
              <a:off x="-517950" y="3165500"/>
              <a:ext cx="439050" cy="151925"/>
            </a:xfrm>
            <a:custGeom>
              <a:avLst/>
              <a:gdLst/>
              <a:ahLst/>
              <a:cxnLst/>
              <a:rect l="l" t="t" r="r" b="b"/>
              <a:pathLst>
                <a:path w="17562" h="6077" extrusionOk="0">
                  <a:moveTo>
                    <a:pt x="8412" y="1"/>
                  </a:moveTo>
                  <a:cubicBezTo>
                    <a:pt x="5492" y="1"/>
                    <a:pt x="2599" y="667"/>
                    <a:pt x="186" y="2422"/>
                  </a:cubicBezTo>
                  <a:cubicBezTo>
                    <a:pt x="0" y="2561"/>
                    <a:pt x="232" y="2775"/>
                    <a:pt x="593" y="2946"/>
                  </a:cubicBezTo>
                  <a:cubicBezTo>
                    <a:pt x="909" y="2732"/>
                    <a:pt x="1263" y="2543"/>
                    <a:pt x="1651" y="2379"/>
                  </a:cubicBezTo>
                  <a:cubicBezTo>
                    <a:pt x="3759" y="1474"/>
                    <a:pt x="6223" y="932"/>
                    <a:pt x="8497" y="750"/>
                  </a:cubicBezTo>
                  <a:cubicBezTo>
                    <a:pt x="8808" y="725"/>
                    <a:pt x="9108" y="714"/>
                    <a:pt x="9403" y="714"/>
                  </a:cubicBezTo>
                  <a:cubicBezTo>
                    <a:pt x="12752" y="714"/>
                    <a:pt x="15340" y="2265"/>
                    <a:pt x="17562" y="4494"/>
                  </a:cubicBezTo>
                  <a:cubicBezTo>
                    <a:pt x="17430" y="3984"/>
                    <a:pt x="17284" y="3478"/>
                    <a:pt x="17123" y="2978"/>
                  </a:cubicBezTo>
                  <a:cubicBezTo>
                    <a:pt x="15668" y="1327"/>
                    <a:pt x="13418" y="471"/>
                    <a:pt x="11065" y="172"/>
                  </a:cubicBezTo>
                  <a:cubicBezTo>
                    <a:pt x="10188" y="62"/>
                    <a:pt x="9300" y="1"/>
                    <a:pt x="8412" y="1"/>
                  </a:cubicBezTo>
                  <a:close/>
                  <a:moveTo>
                    <a:pt x="16260" y="4497"/>
                  </a:moveTo>
                  <a:lnTo>
                    <a:pt x="16260" y="4497"/>
                  </a:lnTo>
                  <a:cubicBezTo>
                    <a:pt x="16460" y="4939"/>
                    <a:pt x="16609" y="5432"/>
                    <a:pt x="16706" y="5966"/>
                  </a:cubicBezTo>
                  <a:cubicBezTo>
                    <a:pt x="16713" y="6006"/>
                    <a:pt x="16728" y="6042"/>
                    <a:pt x="16745" y="6077"/>
                  </a:cubicBezTo>
                  <a:cubicBezTo>
                    <a:pt x="17016" y="6016"/>
                    <a:pt x="17287" y="5952"/>
                    <a:pt x="17558" y="5888"/>
                  </a:cubicBezTo>
                  <a:cubicBezTo>
                    <a:pt x="17148" y="5400"/>
                    <a:pt x="16720" y="4929"/>
                    <a:pt x="16260" y="4497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684;p46"/>
            <p:cNvSpPr/>
            <p:nvPr/>
          </p:nvSpPr>
          <p:spPr>
            <a:xfrm>
              <a:off x="-503150" y="3183350"/>
              <a:ext cx="432275" cy="129350"/>
            </a:xfrm>
            <a:custGeom>
              <a:avLst/>
              <a:gdLst/>
              <a:ahLst/>
              <a:cxnLst/>
              <a:rect l="l" t="t" r="r" b="b"/>
              <a:pathLst>
                <a:path w="17291" h="5174" extrusionOk="0">
                  <a:moveTo>
                    <a:pt x="8811" y="0"/>
                  </a:moveTo>
                  <a:cubicBezTo>
                    <a:pt x="8516" y="0"/>
                    <a:pt x="8216" y="11"/>
                    <a:pt x="7905" y="36"/>
                  </a:cubicBezTo>
                  <a:cubicBezTo>
                    <a:pt x="5631" y="218"/>
                    <a:pt x="3167" y="760"/>
                    <a:pt x="1059" y="1665"/>
                  </a:cubicBezTo>
                  <a:cubicBezTo>
                    <a:pt x="671" y="1829"/>
                    <a:pt x="317" y="2018"/>
                    <a:pt x="1" y="2232"/>
                  </a:cubicBezTo>
                  <a:cubicBezTo>
                    <a:pt x="300" y="2371"/>
                    <a:pt x="689" y="2478"/>
                    <a:pt x="1002" y="2478"/>
                  </a:cubicBezTo>
                  <a:cubicBezTo>
                    <a:pt x="1173" y="2478"/>
                    <a:pt x="1319" y="2446"/>
                    <a:pt x="1419" y="2375"/>
                  </a:cubicBezTo>
                  <a:cubicBezTo>
                    <a:pt x="3281" y="1020"/>
                    <a:pt x="6112" y="146"/>
                    <a:pt x="8801" y="146"/>
                  </a:cubicBezTo>
                  <a:cubicBezTo>
                    <a:pt x="11742" y="146"/>
                    <a:pt x="14513" y="1187"/>
                    <a:pt x="15668" y="3783"/>
                  </a:cubicBezTo>
                  <a:cubicBezTo>
                    <a:pt x="16128" y="4215"/>
                    <a:pt x="16556" y="4686"/>
                    <a:pt x="16966" y="5174"/>
                  </a:cubicBezTo>
                  <a:cubicBezTo>
                    <a:pt x="17073" y="5145"/>
                    <a:pt x="17184" y="5117"/>
                    <a:pt x="17291" y="5088"/>
                  </a:cubicBezTo>
                  <a:cubicBezTo>
                    <a:pt x="17251" y="4943"/>
                    <a:pt x="17216" y="4807"/>
                    <a:pt x="17202" y="4739"/>
                  </a:cubicBezTo>
                  <a:cubicBezTo>
                    <a:pt x="17130" y="4418"/>
                    <a:pt x="17055" y="4097"/>
                    <a:pt x="16970" y="3780"/>
                  </a:cubicBezTo>
                  <a:cubicBezTo>
                    <a:pt x="14748" y="1551"/>
                    <a:pt x="12160" y="0"/>
                    <a:pt x="881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685;p46"/>
            <p:cNvSpPr/>
            <p:nvPr/>
          </p:nvSpPr>
          <p:spPr>
            <a:xfrm>
              <a:off x="-99325" y="3312675"/>
              <a:ext cx="30775" cy="16525"/>
            </a:xfrm>
            <a:custGeom>
              <a:avLst/>
              <a:gdLst/>
              <a:ahLst/>
              <a:cxnLst/>
              <a:rect l="l" t="t" r="r" b="b"/>
              <a:pathLst>
                <a:path w="1231" h="661" extrusionOk="0">
                  <a:moveTo>
                    <a:pt x="813" y="1"/>
                  </a:moveTo>
                  <a:cubicBezTo>
                    <a:pt x="542" y="65"/>
                    <a:pt x="271" y="129"/>
                    <a:pt x="0" y="190"/>
                  </a:cubicBezTo>
                  <a:cubicBezTo>
                    <a:pt x="150" y="433"/>
                    <a:pt x="624" y="611"/>
                    <a:pt x="1063" y="661"/>
                  </a:cubicBezTo>
                  <a:cubicBezTo>
                    <a:pt x="1141" y="632"/>
                    <a:pt x="1199" y="600"/>
                    <a:pt x="1216" y="568"/>
                  </a:cubicBezTo>
                  <a:cubicBezTo>
                    <a:pt x="1223" y="554"/>
                    <a:pt x="1227" y="532"/>
                    <a:pt x="1230" y="511"/>
                  </a:cubicBezTo>
                  <a:cubicBezTo>
                    <a:pt x="1092" y="340"/>
                    <a:pt x="952" y="168"/>
                    <a:pt x="81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686;p46"/>
            <p:cNvSpPr/>
            <p:nvPr/>
          </p:nvSpPr>
          <p:spPr>
            <a:xfrm>
              <a:off x="-79000" y="3310550"/>
              <a:ext cx="10800" cy="14900"/>
            </a:xfrm>
            <a:custGeom>
              <a:avLst/>
              <a:gdLst/>
              <a:ahLst/>
              <a:cxnLst/>
              <a:rect l="l" t="t" r="r" b="b"/>
              <a:pathLst>
                <a:path w="432" h="596" extrusionOk="0">
                  <a:moveTo>
                    <a:pt x="325" y="0"/>
                  </a:moveTo>
                  <a:cubicBezTo>
                    <a:pt x="218" y="29"/>
                    <a:pt x="107" y="57"/>
                    <a:pt x="0" y="86"/>
                  </a:cubicBezTo>
                  <a:cubicBezTo>
                    <a:pt x="139" y="253"/>
                    <a:pt x="279" y="425"/>
                    <a:pt x="417" y="596"/>
                  </a:cubicBezTo>
                  <a:cubicBezTo>
                    <a:pt x="432" y="464"/>
                    <a:pt x="378" y="218"/>
                    <a:pt x="32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687;p46"/>
            <p:cNvSpPr/>
            <p:nvPr/>
          </p:nvSpPr>
          <p:spPr>
            <a:xfrm>
              <a:off x="-89900" y="3239950"/>
              <a:ext cx="33650" cy="61875"/>
            </a:xfrm>
            <a:custGeom>
              <a:avLst/>
              <a:gdLst/>
              <a:ahLst/>
              <a:cxnLst/>
              <a:rect l="l" t="t" r="r" b="b"/>
              <a:pathLst>
                <a:path w="1346" h="2475" extrusionOk="0">
                  <a:moveTo>
                    <a:pt x="1" y="0"/>
                  </a:moveTo>
                  <a:lnTo>
                    <a:pt x="1" y="0"/>
                  </a:lnTo>
                  <a:cubicBezTo>
                    <a:pt x="162" y="500"/>
                    <a:pt x="308" y="1006"/>
                    <a:pt x="440" y="1516"/>
                  </a:cubicBezTo>
                  <a:cubicBezTo>
                    <a:pt x="750" y="1823"/>
                    <a:pt x="1049" y="2144"/>
                    <a:pt x="1345" y="2475"/>
                  </a:cubicBezTo>
                  <a:cubicBezTo>
                    <a:pt x="1067" y="1502"/>
                    <a:pt x="600" y="681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688;p46"/>
            <p:cNvSpPr/>
            <p:nvPr/>
          </p:nvSpPr>
          <p:spPr>
            <a:xfrm>
              <a:off x="-78925" y="3277825"/>
              <a:ext cx="23825" cy="32750"/>
            </a:xfrm>
            <a:custGeom>
              <a:avLst/>
              <a:gdLst/>
              <a:ahLst/>
              <a:cxnLst/>
              <a:rect l="l" t="t" r="r" b="b"/>
              <a:pathLst>
                <a:path w="953" h="1310" extrusionOk="0">
                  <a:moveTo>
                    <a:pt x="1" y="1"/>
                  </a:moveTo>
                  <a:lnTo>
                    <a:pt x="1" y="1"/>
                  </a:lnTo>
                  <a:cubicBezTo>
                    <a:pt x="86" y="318"/>
                    <a:pt x="161" y="639"/>
                    <a:pt x="233" y="960"/>
                  </a:cubicBezTo>
                  <a:cubicBezTo>
                    <a:pt x="247" y="1028"/>
                    <a:pt x="282" y="1164"/>
                    <a:pt x="322" y="1309"/>
                  </a:cubicBezTo>
                  <a:cubicBezTo>
                    <a:pt x="532" y="1256"/>
                    <a:pt x="742" y="1199"/>
                    <a:pt x="953" y="1138"/>
                  </a:cubicBezTo>
                  <a:cubicBezTo>
                    <a:pt x="939" y="1078"/>
                    <a:pt x="924" y="1021"/>
                    <a:pt x="906" y="960"/>
                  </a:cubicBezTo>
                  <a:cubicBezTo>
                    <a:pt x="610" y="629"/>
                    <a:pt x="311" y="308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689;p46"/>
            <p:cNvSpPr/>
            <p:nvPr/>
          </p:nvSpPr>
          <p:spPr>
            <a:xfrm>
              <a:off x="-70900" y="3306250"/>
              <a:ext cx="20000" cy="23225"/>
            </a:xfrm>
            <a:custGeom>
              <a:avLst/>
              <a:gdLst/>
              <a:ahLst/>
              <a:cxnLst/>
              <a:rect l="l" t="t" r="r" b="b"/>
              <a:pathLst>
                <a:path w="800" h="929" extrusionOk="0">
                  <a:moveTo>
                    <a:pt x="632" y="1"/>
                  </a:moveTo>
                  <a:cubicBezTo>
                    <a:pt x="421" y="62"/>
                    <a:pt x="211" y="119"/>
                    <a:pt x="1" y="172"/>
                  </a:cubicBezTo>
                  <a:cubicBezTo>
                    <a:pt x="54" y="390"/>
                    <a:pt x="108" y="636"/>
                    <a:pt x="93" y="768"/>
                  </a:cubicBezTo>
                  <a:lnTo>
                    <a:pt x="222" y="929"/>
                  </a:lnTo>
                  <a:cubicBezTo>
                    <a:pt x="554" y="914"/>
                    <a:pt x="799" y="804"/>
                    <a:pt x="753" y="554"/>
                  </a:cubicBezTo>
                  <a:cubicBezTo>
                    <a:pt x="721" y="365"/>
                    <a:pt x="678" y="180"/>
                    <a:pt x="63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8029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2072390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Teks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Argumentasi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8" name="Google Shape;1410;p43"/>
          <p:cNvGrpSpPr/>
          <p:nvPr/>
        </p:nvGrpSpPr>
        <p:grpSpPr>
          <a:xfrm rot="4691603">
            <a:off x="3555545" y="1640809"/>
            <a:ext cx="1912265" cy="1978212"/>
            <a:chOff x="2801825" y="1784650"/>
            <a:chExt cx="1912350" cy="1978300"/>
          </a:xfrm>
        </p:grpSpPr>
        <p:sp>
          <p:nvSpPr>
            <p:cNvPr id="9" name="Google Shape;1411;p43"/>
            <p:cNvSpPr/>
            <p:nvPr/>
          </p:nvSpPr>
          <p:spPr>
            <a:xfrm>
              <a:off x="2948050" y="2068550"/>
              <a:ext cx="1328450" cy="1346175"/>
            </a:xfrm>
            <a:custGeom>
              <a:avLst/>
              <a:gdLst/>
              <a:ahLst/>
              <a:cxnLst/>
              <a:rect l="l" t="t" r="r" b="b"/>
              <a:pathLst>
                <a:path w="53138" h="53847" extrusionOk="0">
                  <a:moveTo>
                    <a:pt x="31395" y="1"/>
                  </a:moveTo>
                  <a:cubicBezTo>
                    <a:pt x="30756" y="1"/>
                    <a:pt x="30099" y="16"/>
                    <a:pt x="29422" y="48"/>
                  </a:cubicBezTo>
                  <a:cubicBezTo>
                    <a:pt x="17097" y="618"/>
                    <a:pt x="0" y="13195"/>
                    <a:pt x="0" y="25521"/>
                  </a:cubicBezTo>
                  <a:cubicBezTo>
                    <a:pt x="0" y="37869"/>
                    <a:pt x="13810" y="53847"/>
                    <a:pt x="26158" y="53847"/>
                  </a:cubicBezTo>
                  <a:cubicBezTo>
                    <a:pt x="38484" y="53847"/>
                    <a:pt x="53138" y="39650"/>
                    <a:pt x="53138" y="27324"/>
                  </a:cubicBezTo>
                  <a:cubicBezTo>
                    <a:pt x="53138" y="15356"/>
                    <a:pt x="51487" y="1"/>
                    <a:pt x="3139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12;p43"/>
            <p:cNvSpPr/>
            <p:nvPr/>
          </p:nvSpPr>
          <p:spPr>
            <a:xfrm>
              <a:off x="2801825" y="1784650"/>
              <a:ext cx="1912350" cy="1978300"/>
            </a:xfrm>
            <a:custGeom>
              <a:avLst/>
              <a:gdLst/>
              <a:ahLst/>
              <a:cxnLst/>
              <a:rect l="l" t="t" r="r" b="b"/>
              <a:pathLst>
                <a:path w="76494" h="79132" extrusionOk="0">
                  <a:moveTo>
                    <a:pt x="69669" y="6473"/>
                  </a:moveTo>
                  <a:cubicBezTo>
                    <a:pt x="69852" y="6610"/>
                    <a:pt x="70011" y="6770"/>
                    <a:pt x="70171" y="6907"/>
                  </a:cubicBezTo>
                  <a:cubicBezTo>
                    <a:pt x="70171" y="6930"/>
                    <a:pt x="70171" y="6930"/>
                    <a:pt x="70171" y="6930"/>
                  </a:cubicBezTo>
                  <a:cubicBezTo>
                    <a:pt x="69988" y="6793"/>
                    <a:pt x="69829" y="6633"/>
                    <a:pt x="69669" y="6473"/>
                  </a:cubicBezTo>
                  <a:close/>
                  <a:moveTo>
                    <a:pt x="71563" y="7638"/>
                  </a:moveTo>
                  <a:lnTo>
                    <a:pt x="71563" y="7683"/>
                  </a:lnTo>
                  <a:lnTo>
                    <a:pt x="71518" y="7683"/>
                  </a:lnTo>
                  <a:cubicBezTo>
                    <a:pt x="71518" y="7660"/>
                    <a:pt x="71541" y="7660"/>
                    <a:pt x="71563" y="7638"/>
                  </a:cubicBezTo>
                  <a:close/>
                  <a:moveTo>
                    <a:pt x="36337" y="12206"/>
                  </a:moveTo>
                  <a:cubicBezTo>
                    <a:pt x="37400" y="12206"/>
                    <a:pt x="38479" y="12257"/>
                    <a:pt x="39585" y="12362"/>
                  </a:cubicBezTo>
                  <a:cubicBezTo>
                    <a:pt x="43077" y="12705"/>
                    <a:pt x="46410" y="13161"/>
                    <a:pt x="49560" y="14805"/>
                  </a:cubicBezTo>
                  <a:cubicBezTo>
                    <a:pt x="54513" y="17361"/>
                    <a:pt x="57617" y="22223"/>
                    <a:pt x="58873" y="27564"/>
                  </a:cubicBezTo>
                  <a:cubicBezTo>
                    <a:pt x="61383" y="38360"/>
                    <a:pt x="56750" y="51097"/>
                    <a:pt x="47802" y="57648"/>
                  </a:cubicBezTo>
                  <a:cubicBezTo>
                    <a:pt x="44279" y="60220"/>
                    <a:pt x="39995" y="61575"/>
                    <a:pt x="35658" y="61575"/>
                  </a:cubicBezTo>
                  <a:cubicBezTo>
                    <a:pt x="34685" y="61575"/>
                    <a:pt x="33709" y="61506"/>
                    <a:pt x="32738" y="61368"/>
                  </a:cubicBezTo>
                  <a:cubicBezTo>
                    <a:pt x="25137" y="60295"/>
                    <a:pt x="19042" y="54224"/>
                    <a:pt x="15368" y="47856"/>
                  </a:cubicBezTo>
                  <a:cubicBezTo>
                    <a:pt x="11875" y="41853"/>
                    <a:pt x="9935" y="34389"/>
                    <a:pt x="11624" y="27541"/>
                  </a:cubicBezTo>
                  <a:cubicBezTo>
                    <a:pt x="13427" y="20191"/>
                    <a:pt x="19590" y="14782"/>
                    <a:pt x="26963" y="13572"/>
                  </a:cubicBezTo>
                  <a:cubicBezTo>
                    <a:pt x="27123" y="13549"/>
                    <a:pt x="27191" y="13504"/>
                    <a:pt x="27214" y="13435"/>
                  </a:cubicBezTo>
                  <a:cubicBezTo>
                    <a:pt x="30303" y="12637"/>
                    <a:pt x="33253" y="12206"/>
                    <a:pt x="36337" y="12206"/>
                  </a:cubicBezTo>
                  <a:close/>
                  <a:moveTo>
                    <a:pt x="5256" y="66458"/>
                  </a:moveTo>
                  <a:cubicBezTo>
                    <a:pt x="5302" y="66550"/>
                    <a:pt x="5370" y="66641"/>
                    <a:pt x="5416" y="66709"/>
                  </a:cubicBezTo>
                  <a:cubicBezTo>
                    <a:pt x="5324" y="66687"/>
                    <a:pt x="5256" y="66641"/>
                    <a:pt x="5187" y="66641"/>
                  </a:cubicBezTo>
                  <a:cubicBezTo>
                    <a:pt x="5210" y="66572"/>
                    <a:pt x="5233" y="66527"/>
                    <a:pt x="5256" y="66458"/>
                  </a:cubicBezTo>
                  <a:close/>
                  <a:moveTo>
                    <a:pt x="838" y="0"/>
                  </a:moveTo>
                  <a:cubicBezTo>
                    <a:pt x="360" y="0"/>
                    <a:pt x="0" y="488"/>
                    <a:pt x="440" y="927"/>
                  </a:cubicBezTo>
                  <a:cubicBezTo>
                    <a:pt x="1353" y="1840"/>
                    <a:pt x="1901" y="2936"/>
                    <a:pt x="2471" y="4077"/>
                  </a:cubicBezTo>
                  <a:cubicBezTo>
                    <a:pt x="3179" y="5446"/>
                    <a:pt x="3932" y="6793"/>
                    <a:pt x="4594" y="8185"/>
                  </a:cubicBezTo>
                  <a:cubicBezTo>
                    <a:pt x="4717" y="8485"/>
                    <a:pt x="5018" y="8635"/>
                    <a:pt x="5296" y="8635"/>
                  </a:cubicBezTo>
                  <a:cubicBezTo>
                    <a:pt x="5377" y="8635"/>
                    <a:pt x="5457" y="8622"/>
                    <a:pt x="5530" y="8596"/>
                  </a:cubicBezTo>
                  <a:cubicBezTo>
                    <a:pt x="5575" y="8596"/>
                    <a:pt x="5621" y="8596"/>
                    <a:pt x="5690" y="8573"/>
                  </a:cubicBezTo>
                  <a:cubicBezTo>
                    <a:pt x="6237" y="8299"/>
                    <a:pt x="6762" y="7843"/>
                    <a:pt x="7219" y="7295"/>
                  </a:cubicBezTo>
                  <a:cubicBezTo>
                    <a:pt x="10437" y="10468"/>
                    <a:pt x="13542" y="13869"/>
                    <a:pt x="15116" y="18069"/>
                  </a:cubicBezTo>
                  <a:cubicBezTo>
                    <a:pt x="15139" y="18137"/>
                    <a:pt x="15231" y="18228"/>
                    <a:pt x="15322" y="18320"/>
                  </a:cubicBezTo>
                  <a:cubicBezTo>
                    <a:pt x="12583" y="21036"/>
                    <a:pt x="10643" y="24620"/>
                    <a:pt x="9867" y="28682"/>
                  </a:cubicBezTo>
                  <a:cubicBezTo>
                    <a:pt x="8315" y="36648"/>
                    <a:pt x="11807" y="45368"/>
                    <a:pt x="16554" y="51645"/>
                  </a:cubicBezTo>
                  <a:cubicBezTo>
                    <a:pt x="17331" y="52695"/>
                    <a:pt x="18175" y="53653"/>
                    <a:pt x="19088" y="54589"/>
                  </a:cubicBezTo>
                  <a:cubicBezTo>
                    <a:pt x="19042" y="54589"/>
                    <a:pt x="18997" y="54612"/>
                    <a:pt x="18974" y="54635"/>
                  </a:cubicBezTo>
                  <a:cubicBezTo>
                    <a:pt x="14660" y="58264"/>
                    <a:pt x="10757" y="62304"/>
                    <a:pt x="6808" y="66298"/>
                  </a:cubicBezTo>
                  <a:cubicBezTo>
                    <a:pt x="6511" y="65956"/>
                    <a:pt x="6192" y="65659"/>
                    <a:pt x="5849" y="65431"/>
                  </a:cubicBezTo>
                  <a:cubicBezTo>
                    <a:pt x="5827" y="65385"/>
                    <a:pt x="5804" y="65317"/>
                    <a:pt x="5804" y="65271"/>
                  </a:cubicBezTo>
                  <a:cubicBezTo>
                    <a:pt x="5729" y="65085"/>
                    <a:pt x="5044" y="64486"/>
                    <a:pt x="4697" y="64486"/>
                  </a:cubicBezTo>
                  <a:cubicBezTo>
                    <a:pt x="4619" y="64486"/>
                    <a:pt x="4559" y="64516"/>
                    <a:pt x="4526" y="64587"/>
                  </a:cubicBezTo>
                  <a:cubicBezTo>
                    <a:pt x="3156" y="67234"/>
                    <a:pt x="2540" y="70293"/>
                    <a:pt x="2038" y="73215"/>
                  </a:cubicBezTo>
                  <a:cubicBezTo>
                    <a:pt x="1978" y="73493"/>
                    <a:pt x="2750" y="73979"/>
                    <a:pt x="3116" y="73979"/>
                  </a:cubicBezTo>
                  <a:cubicBezTo>
                    <a:pt x="3170" y="73979"/>
                    <a:pt x="3215" y="73968"/>
                    <a:pt x="3247" y="73945"/>
                  </a:cubicBezTo>
                  <a:cubicBezTo>
                    <a:pt x="5324" y="72575"/>
                    <a:pt x="6991" y="70795"/>
                    <a:pt x="8634" y="68946"/>
                  </a:cubicBezTo>
                  <a:cubicBezTo>
                    <a:pt x="8703" y="68878"/>
                    <a:pt x="8588" y="68741"/>
                    <a:pt x="8543" y="68695"/>
                  </a:cubicBezTo>
                  <a:cubicBezTo>
                    <a:pt x="8223" y="68284"/>
                    <a:pt x="7904" y="67782"/>
                    <a:pt x="7561" y="67303"/>
                  </a:cubicBezTo>
                  <a:cubicBezTo>
                    <a:pt x="11601" y="63240"/>
                    <a:pt x="15550" y="59109"/>
                    <a:pt x="19910" y="55388"/>
                  </a:cubicBezTo>
                  <a:cubicBezTo>
                    <a:pt x="24338" y="59542"/>
                    <a:pt x="29999" y="62213"/>
                    <a:pt x="36184" y="62304"/>
                  </a:cubicBezTo>
                  <a:cubicBezTo>
                    <a:pt x="36261" y="62305"/>
                    <a:pt x="36338" y="62305"/>
                    <a:pt x="36414" y="62305"/>
                  </a:cubicBezTo>
                  <a:cubicBezTo>
                    <a:pt x="40462" y="62305"/>
                    <a:pt x="44329" y="61123"/>
                    <a:pt x="47734" y="59040"/>
                  </a:cubicBezTo>
                  <a:cubicBezTo>
                    <a:pt x="48715" y="63765"/>
                    <a:pt x="50861" y="68102"/>
                    <a:pt x="52573" y="72598"/>
                  </a:cubicBezTo>
                  <a:cubicBezTo>
                    <a:pt x="52116" y="72827"/>
                    <a:pt x="51683" y="73078"/>
                    <a:pt x="51249" y="73374"/>
                  </a:cubicBezTo>
                  <a:cubicBezTo>
                    <a:pt x="51135" y="73443"/>
                    <a:pt x="50815" y="73694"/>
                    <a:pt x="50907" y="73876"/>
                  </a:cubicBezTo>
                  <a:cubicBezTo>
                    <a:pt x="50975" y="74013"/>
                    <a:pt x="51066" y="74128"/>
                    <a:pt x="51135" y="74242"/>
                  </a:cubicBezTo>
                  <a:cubicBezTo>
                    <a:pt x="51066" y="74356"/>
                    <a:pt x="51066" y="74447"/>
                    <a:pt x="51158" y="74516"/>
                  </a:cubicBezTo>
                  <a:cubicBezTo>
                    <a:pt x="51295" y="74584"/>
                    <a:pt x="51432" y="74675"/>
                    <a:pt x="51546" y="74767"/>
                  </a:cubicBezTo>
                  <a:cubicBezTo>
                    <a:pt x="51979" y="75246"/>
                    <a:pt x="52459" y="75680"/>
                    <a:pt x="52984" y="76091"/>
                  </a:cubicBezTo>
                  <a:cubicBezTo>
                    <a:pt x="53897" y="77095"/>
                    <a:pt x="54696" y="78213"/>
                    <a:pt x="55723" y="79081"/>
                  </a:cubicBezTo>
                  <a:cubicBezTo>
                    <a:pt x="55769" y="79116"/>
                    <a:pt x="55830" y="79132"/>
                    <a:pt x="55900" y="79132"/>
                  </a:cubicBezTo>
                  <a:cubicBezTo>
                    <a:pt x="56287" y="79132"/>
                    <a:pt x="56959" y="78663"/>
                    <a:pt x="56978" y="78373"/>
                  </a:cubicBezTo>
                  <a:cubicBezTo>
                    <a:pt x="57092" y="76068"/>
                    <a:pt x="56088" y="73991"/>
                    <a:pt x="55837" y="71731"/>
                  </a:cubicBezTo>
                  <a:cubicBezTo>
                    <a:pt x="55819" y="71604"/>
                    <a:pt x="55729" y="71564"/>
                    <a:pt x="55624" y="71564"/>
                  </a:cubicBezTo>
                  <a:cubicBezTo>
                    <a:pt x="55597" y="71564"/>
                    <a:pt x="55568" y="71566"/>
                    <a:pt x="55540" y="71571"/>
                  </a:cubicBezTo>
                  <a:cubicBezTo>
                    <a:pt x="54969" y="71662"/>
                    <a:pt x="54444" y="71799"/>
                    <a:pt x="53919" y="72005"/>
                  </a:cubicBezTo>
                  <a:cubicBezTo>
                    <a:pt x="52185" y="67440"/>
                    <a:pt x="49994" y="63012"/>
                    <a:pt x="49035" y="58196"/>
                  </a:cubicBezTo>
                  <a:cubicBezTo>
                    <a:pt x="49788" y="57671"/>
                    <a:pt x="50496" y="57100"/>
                    <a:pt x="51203" y="56484"/>
                  </a:cubicBezTo>
                  <a:cubicBezTo>
                    <a:pt x="59238" y="49316"/>
                    <a:pt x="62844" y="36854"/>
                    <a:pt x="59968" y="26491"/>
                  </a:cubicBezTo>
                  <a:cubicBezTo>
                    <a:pt x="59352" y="24209"/>
                    <a:pt x="58325" y="22086"/>
                    <a:pt x="56978" y="20214"/>
                  </a:cubicBezTo>
                  <a:cubicBezTo>
                    <a:pt x="60767" y="15398"/>
                    <a:pt x="65926" y="11997"/>
                    <a:pt x="70742" y="8277"/>
                  </a:cubicBezTo>
                  <a:cubicBezTo>
                    <a:pt x="71257" y="8728"/>
                    <a:pt x="71842" y="9054"/>
                    <a:pt x="72470" y="9054"/>
                  </a:cubicBezTo>
                  <a:cubicBezTo>
                    <a:pt x="72731" y="9054"/>
                    <a:pt x="73000" y="8998"/>
                    <a:pt x="73275" y="8870"/>
                  </a:cubicBezTo>
                  <a:cubicBezTo>
                    <a:pt x="75010" y="8117"/>
                    <a:pt x="75809" y="5195"/>
                    <a:pt x="76425" y="3620"/>
                  </a:cubicBezTo>
                  <a:cubicBezTo>
                    <a:pt x="76493" y="3462"/>
                    <a:pt x="75956" y="2296"/>
                    <a:pt x="75791" y="2296"/>
                  </a:cubicBezTo>
                  <a:cubicBezTo>
                    <a:pt x="75789" y="2296"/>
                    <a:pt x="75788" y="2296"/>
                    <a:pt x="75786" y="2296"/>
                  </a:cubicBezTo>
                  <a:cubicBezTo>
                    <a:pt x="73070" y="2411"/>
                    <a:pt x="70696" y="3917"/>
                    <a:pt x="68162" y="4762"/>
                  </a:cubicBezTo>
                  <a:cubicBezTo>
                    <a:pt x="68118" y="4784"/>
                    <a:pt x="68617" y="6088"/>
                    <a:pt x="68789" y="6088"/>
                  </a:cubicBezTo>
                  <a:cubicBezTo>
                    <a:pt x="68794" y="6088"/>
                    <a:pt x="68798" y="6087"/>
                    <a:pt x="68802" y="6085"/>
                  </a:cubicBezTo>
                  <a:cubicBezTo>
                    <a:pt x="68847" y="6085"/>
                    <a:pt x="68870" y="6063"/>
                    <a:pt x="68916" y="6063"/>
                  </a:cubicBezTo>
                  <a:cubicBezTo>
                    <a:pt x="68961" y="6177"/>
                    <a:pt x="69030" y="6291"/>
                    <a:pt x="69121" y="6405"/>
                  </a:cubicBezTo>
                  <a:cubicBezTo>
                    <a:pt x="69304" y="6656"/>
                    <a:pt x="69509" y="6953"/>
                    <a:pt x="69760" y="7250"/>
                  </a:cubicBezTo>
                  <a:cubicBezTo>
                    <a:pt x="64990" y="10947"/>
                    <a:pt x="59877" y="14303"/>
                    <a:pt x="56042" y="19005"/>
                  </a:cubicBezTo>
                  <a:cubicBezTo>
                    <a:pt x="54627" y="17338"/>
                    <a:pt x="52938" y="15900"/>
                    <a:pt x="50998" y="14759"/>
                  </a:cubicBezTo>
                  <a:cubicBezTo>
                    <a:pt x="48533" y="13321"/>
                    <a:pt x="45771" y="12522"/>
                    <a:pt x="42963" y="12066"/>
                  </a:cubicBezTo>
                  <a:cubicBezTo>
                    <a:pt x="40501" y="11666"/>
                    <a:pt x="37918" y="11401"/>
                    <a:pt x="35373" y="11401"/>
                  </a:cubicBezTo>
                  <a:cubicBezTo>
                    <a:pt x="34426" y="11401"/>
                    <a:pt x="33484" y="11437"/>
                    <a:pt x="32555" y="11518"/>
                  </a:cubicBezTo>
                  <a:cubicBezTo>
                    <a:pt x="30272" y="11723"/>
                    <a:pt x="28013" y="12294"/>
                    <a:pt x="25799" y="12887"/>
                  </a:cubicBezTo>
                  <a:cubicBezTo>
                    <a:pt x="25730" y="12910"/>
                    <a:pt x="25662" y="12933"/>
                    <a:pt x="25639" y="12956"/>
                  </a:cubicBezTo>
                  <a:cubicBezTo>
                    <a:pt x="21918" y="13641"/>
                    <a:pt x="18632" y="15307"/>
                    <a:pt x="16007" y="17681"/>
                  </a:cubicBezTo>
                  <a:cubicBezTo>
                    <a:pt x="14181" y="13458"/>
                    <a:pt x="10917" y="10011"/>
                    <a:pt x="7630" y="6793"/>
                  </a:cubicBezTo>
                  <a:cubicBezTo>
                    <a:pt x="8018" y="6291"/>
                    <a:pt x="8360" y="5789"/>
                    <a:pt x="8680" y="5355"/>
                  </a:cubicBezTo>
                  <a:cubicBezTo>
                    <a:pt x="8862" y="5241"/>
                    <a:pt x="8954" y="5035"/>
                    <a:pt x="8931" y="4784"/>
                  </a:cubicBezTo>
                  <a:cubicBezTo>
                    <a:pt x="8976" y="4716"/>
                    <a:pt x="8931" y="4647"/>
                    <a:pt x="8862" y="4579"/>
                  </a:cubicBezTo>
                  <a:cubicBezTo>
                    <a:pt x="8817" y="4488"/>
                    <a:pt x="8771" y="4396"/>
                    <a:pt x="8680" y="4305"/>
                  </a:cubicBezTo>
                  <a:cubicBezTo>
                    <a:pt x="6648" y="2388"/>
                    <a:pt x="3658" y="1110"/>
                    <a:pt x="1125" y="60"/>
                  </a:cubicBezTo>
                  <a:cubicBezTo>
                    <a:pt x="1028" y="19"/>
                    <a:pt x="930" y="0"/>
                    <a:pt x="8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13;p43"/>
            <p:cNvSpPr/>
            <p:nvPr/>
          </p:nvSpPr>
          <p:spPr>
            <a:xfrm>
              <a:off x="3896075" y="2041650"/>
              <a:ext cx="256475" cy="106975"/>
            </a:xfrm>
            <a:custGeom>
              <a:avLst/>
              <a:gdLst/>
              <a:ahLst/>
              <a:cxnLst/>
              <a:rect l="l" t="t" r="r" b="b"/>
              <a:pathLst>
                <a:path w="10259" h="4279" extrusionOk="0">
                  <a:moveTo>
                    <a:pt x="1011" y="0"/>
                  </a:moveTo>
                  <a:cubicBezTo>
                    <a:pt x="884" y="0"/>
                    <a:pt x="758" y="2"/>
                    <a:pt x="631" y="5"/>
                  </a:cubicBezTo>
                  <a:cubicBezTo>
                    <a:pt x="1" y="28"/>
                    <a:pt x="103" y="827"/>
                    <a:pt x="676" y="827"/>
                  </a:cubicBezTo>
                  <a:cubicBezTo>
                    <a:pt x="684" y="827"/>
                    <a:pt x="692" y="827"/>
                    <a:pt x="700" y="827"/>
                  </a:cubicBezTo>
                  <a:cubicBezTo>
                    <a:pt x="754" y="826"/>
                    <a:pt x="808" y="826"/>
                    <a:pt x="862" y="826"/>
                  </a:cubicBezTo>
                  <a:cubicBezTo>
                    <a:pt x="2426" y="826"/>
                    <a:pt x="3946" y="1144"/>
                    <a:pt x="5402" y="1740"/>
                  </a:cubicBezTo>
                  <a:cubicBezTo>
                    <a:pt x="6931" y="2333"/>
                    <a:pt x="8141" y="3338"/>
                    <a:pt x="9510" y="4205"/>
                  </a:cubicBezTo>
                  <a:cubicBezTo>
                    <a:pt x="9592" y="4256"/>
                    <a:pt x="9677" y="4279"/>
                    <a:pt x="9757" y="4279"/>
                  </a:cubicBezTo>
                  <a:cubicBezTo>
                    <a:pt x="10036" y="4279"/>
                    <a:pt x="10258" y="4005"/>
                    <a:pt x="10081" y="3703"/>
                  </a:cubicBezTo>
                  <a:cubicBezTo>
                    <a:pt x="9670" y="2973"/>
                    <a:pt x="8940" y="2493"/>
                    <a:pt x="8255" y="2060"/>
                  </a:cubicBezTo>
                  <a:cubicBezTo>
                    <a:pt x="7525" y="1603"/>
                    <a:pt x="6726" y="1192"/>
                    <a:pt x="5927" y="895"/>
                  </a:cubicBezTo>
                  <a:cubicBezTo>
                    <a:pt x="4357" y="280"/>
                    <a:pt x="2670" y="0"/>
                    <a:pt x="10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14;p43"/>
            <p:cNvSpPr/>
            <p:nvPr/>
          </p:nvSpPr>
          <p:spPr>
            <a:xfrm>
              <a:off x="3375050" y="3302875"/>
              <a:ext cx="379900" cy="127475"/>
            </a:xfrm>
            <a:custGeom>
              <a:avLst/>
              <a:gdLst/>
              <a:ahLst/>
              <a:cxnLst/>
              <a:rect l="l" t="t" r="r" b="b"/>
              <a:pathLst>
                <a:path w="15196" h="5099" extrusionOk="0">
                  <a:moveTo>
                    <a:pt x="654" y="0"/>
                  </a:moveTo>
                  <a:cubicBezTo>
                    <a:pt x="318" y="0"/>
                    <a:pt x="0" y="270"/>
                    <a:pt x="268" y="616"/>
                  </a:cubicBezTo>
                  <a:cubicBezTo>
                    <a:pt x="1751" y="2557"/>
                    <a:pt x="4148" y="3378"/>
                    <a:pt x="6408" y="3995"/>
                  </a:cubicBezTo>
                  <a:cubicBezTo>
                    <a:pt x="7663" y="4337"/>
                    <a:pt x="8964" y="4588"/>
                    <a:pt x="10242" y="4793"/>
                  </a:cubicBezTo>
                  <a:cubicBezTo>
                    <a:pt x="10904" y="4885"/>
                    <a:pt x="11566" y="4953"/>
                    <a:pt x="12251" y="4999"/>
                  </a:cubicBezTo>
                  <a:cubicBezTo>
                    <a:pt x="12686" y="5044"/>
                    <a:pt x="13160" y="5099"/>
                    <a:pt x="13622" y="5099"/>
                  </a:cubicBezTo>
                  <a:cubicBezTo>
                    <a:pt x="13863" y="5099"/>
                    <a:pt x="14101" y="5084"/>
                    <a:pt x="14328" y="5045"/>
                  </a:cubicBezTo>
                  <a:cubicBezTo>
                    <a:pt x="14716" y="4976"/>
                    <a:pt x="15195" y="4223"/>
                    <a:pt x="14602" y="4086"/>
                  </a:cubicBezTo>
                  <a:cubicBezTo>
                    <a:pt x="13917" y="3903"/>
                    <a:pt x="13141" y="3949"/>
                    <a:pt x="12434" y="3880"/>
                  </a:cubicBezTo>
                  <a:cubicBezTo>
                    <a:pt x="11772" y="3835"/>
                    <a:pt x="11110" y="3766"/>
                    <a:pt x="10448" y="3675"/>
                  </a:cubicBezTo>
                  <a:cubicBezTo>
                    <a:pt x="9169" y="3492"/>
                    <a:pt x="7868" y="3241"/>
                    <a:pt x="6613" y="2899"/>
                  </a:cubicBezTo>
                  <a:cubicBezTo>
                    <a:pt x="4650" y="2374"/>
                    <a:pt x="2436" y="1780"/>
                    <a:pt x="1067" y="183"/>
                  </a:cubicBezTo>
                  <a:cubicBezTo>
                    <a:pt x="960" y="55"/>
                    <a:pt x="805" y="0"/>
                    <a:pt x="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" name="Google Shape;1425;p43"/>
          <p:cNvSpPr txBox="1"/>
          <p:nvPr/>
        </p:nvSpPr>
        <p:spPr>
          <a:xfrm>
            <a:off x="3694711" y="2277402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latin typeface="Muli"/>
                <a:ea typeface="Muli"/>
                <a:cs typeface="Muli"/>
                <a:sym typeface="Muli"/>
              </a:rPr>
              <a:t>Titikan</a:t>
            </a:r>
            <a:endParaRPr sz="20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4" name="Google Shape;1425;p43"/>
          <p:cNvSpPr txBox="1"/>
          <p:nvPr/>
        </p:nvSpPr>
        <p:spPr>
          <a:xfrm>
            <a:off x="4874354" y="834508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Isine panemu saka panulis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5" name="Google Shape;1425;p43"/>
          <p:cNvSpPr txBox="1"/>
          <p:nvPr/>
        </p:nvSpPr>
        <p:spPr>
          <a:xfrm>
            <a:off x="5675492" y="3329900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Isine alesan kang kuwat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6" name="Google Shape;1425;p43"/>
          <p:cNvSpPr txBox="1"/>
          <p:nvPr/>
        </p:nvSpPr>
        <p:spPr>
          <a:xfrm>
            <a:off x="1796361" y="3154002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Nduweni data faktual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7" name="Google Shape;1425;p43"/>
          <p:cNvSpPr txBox="1"/>
          <p:nvPr/>
        </p:nvSpPr>
        <p:spPr>
          <a:xfrm>
            <a:off x="1555048" y="1229228"/>
            <a:ext cx="1815600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Njlentrehake prekara kanthi dianalisis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602511" y="3132247"/>
            <a:ext cx="20697" cy="63595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oogle Shape;1425;p43"/>
          <p:cNvSpPr txBox="1"/>
          <p:nvPr/>
        </p:nvSpPr>
        <p:spPr>
          <a:xfrm>
            <a:off x="3496112" y="3725059"/>
            <a:ext cx="2312024" cy="8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latin typeface="Muli"/>
                <a:ea typeface="Muli"/>
                <a:cs typeface="Muli"/>
                <a:sym typeface="Muli"/>
              </a:rPr>
              <a:t>Dipungkasi kanthi dudutan arupa panemu kang luwih jembar</a:t>
            </a:r>
            <a:endParaRPr sz="1600" dirty="0">
              <a:latin typeface="Muli"/>
              <a:ea typeface="Muli"/>
              <a:cs typeface="Muli"/>
              <a:sym typeface="Muli"/>
            </a:endParaRPr>
          </a:p>
        </p:txBody>
      </p:sp>
    </p:spTree>
    <p:extLst>
      <p:ext uri="{BB962C8B-B14F-4D97-AF65-F5344CB8AC3E}">
        <p14:creationId xmlns:p14="http://schemas.microsoft.com/office/powerpoint/2010/main" val="272744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726</Words>
  <Application>Microsoft Office PowerPoint</Application>
  <PresentationFormat>On-screen Show (16:9)</PresentationFormat>
  <Paragraphs>222</Paragraphs>
  <Slides>22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Itim</vt:lpstr>
      <vt:lpstr>Muli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Materi Pembelajaran Milah lan Ngolah Informasi kanthi Tlesih </vt:lpstr>
      <vt:lpstr>A. Maca Wacan kanthi Kritis</vt:lpstr>
      <vt:lpstr>B. Idhentifikasi Isi informasi Faktual lan Tegese Tembung saka Wacan</vt:lpstr>
      <vt:lpstr>PowerPoint Presentation</vt:lpstr>
      <vt:lpstr>PowerPoint Presentation</vt:lpstr>
      <vt:lpstr>C. Nulis Wacan  kanthi Objektif</vt:lpstr>
      <vt:lpstr>D. Nyuguhake Tulisan ing Medhia Cithak lan Sarana Digital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Puspa Rini</dc:creator>
  <cp:lastModifiedBy>mila</cp:lastModifiedBy>
  <cp:revision>80</cp:revision>
  <dcterms:created xsi:type="dcterms:W3CDTF">2022-05-23T06:23:33Z</dcterms:created>
  <dcterms:modified xsi:type="dcterms:W3CDTF">2022-10-25T23:43:00Z</dcterms:modified>
</cp:coreProperties>
</file>